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9" r:id="rId3"/>
  </p:sldMasterIdLst>
  <p:notesMasterIdLst>
    <p:notesMasterId r:id="rId4"/>
  </p:notesMasterIdLst>
  <p:sldIdLst>
    <p:sldId id="256" r:id="rId5"/>
    <p:sldId id="257" r:id="rId6"/>
    <p:sldId id="258" r:id="rId7"/>
    <p:sldId id="259" r:id="rId8"/>
    <p:sldId id="260" r:id="rId9"/>
  </p:sldIdLst>
  <p:sldSz cy="6858000" cx="12192000"/>
  <p:notesSz cx="6858000" cy="12192000"/>
  <p:embeddedFontLst>
    <p:embeddedFont>
      <p:font typeface="Zen Old Mincho SemiBold"/>
      <p:regular r:id="rId10"/>
      <p:bold r:id="rId11"/>
    </p:embeddedFont>
    <p:embeddedFont>
      <p:font typeface="Noto Sans JP"/>
      <p:regular r:id="rId12"/>
      <p:bold r:id="rId1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schemas.openxmlformats.org/officeDocument/2006/relationships/font" Target="fonts/ZenOldMinchoSemiBold-bold.fntdata"/><Relationship Id="rId10" Type="http://schemas.openxmlformats.org/officeDocument/2006/relationships/font" Target="fonts/ZenOldMinchoSemiBold-regular.fntdata"/><Relationship Id="rId13" Type="http://schemas.openxmlformats.org/officeDocument/2006/relationships/font" Target="fonts/NotoSansJP-bold.fntdata"/><Relationship Id="rId12" Type="http://schemas.openxmlformats.org/officeDocument/2006/relationships/font" Target="fonts/NotoSansJP-regular.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 name="Shape 11"/>
        <p:cNvGrpSpPr/>
        <p:nvPr/>
      </p:nvGrpSpPr>
      <p:grpSpPr>
        <a:xfrm>
          <a:off x="0" y="0"/>
          <a:ext cx="0" cy="0"/>
          <a:chOff x="0" y="0"/>
          <a:chExt cx="0" cy="0"/>
        </a:xfrm>
      </p:grpSpPr>
      <p:sp>
        <p:nvSpPr>
          <p:cNvPr id="12" name="Google Shape;12;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 name="Google Shape;13;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 name="Google Shape;14;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 name="Shape 31"/>
        <p:cNvGrpSpPr/>
        <p:nvPr/>
      </p:nvGrpSpPr>
      <p:grpSpPr>
        <a:xfrm>
          <a:off x="0" y="0"/>
          <a:ext cx="0" cy="0"/>
          <a:chOff x="0" y="0"/>
          <a:chExt cx="0" cy="0"/>
        </a:xfrm>
      </p:grpSpPr>
      <p:sp>
        <p:nvSpPr>
          <p:cNvPr id="32" name="Google Shape;32;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 name="Google Shape;33;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 name="Google Shape;34;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0" name="Google Shape;70;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1" name="Google Shape;71;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4" name="Google Shape;104;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5" name="Google Shape;105;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2" name="Google Shape;182;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3" name="Google Shape;183;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FAULT">
  <p:cSld name="DEFAULT">
    <p:bg>
      <p:bgPr>
        <a:solidFill>
          <a:schemeClr val="lt1"/>
        </a:solidFill>
      </p:bgPr>
    </p:bg>
    <p:spTree>
      <p:nvGrpSpPr>
        <p:cNvPr id="10" name="Shape 10"/>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 name="Shape 9"/>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8"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3.jpg"/><Relationship Id="rId4" Type="http://schemas.openxmlformats.org/officeDocument/2006/relationships/image" Target="../media/image27.png"/><Relationship Id="rId5" Type="http://schemas.openxmlformats.org/officeDocument/2006/relationships/image" Target="../media/image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39.png"/><Relationship Id="rId4" Type="http://schemas.openxmlformats.org/officeDocument/2006/relationships/image" Target="../media/image18.png"/><Relationship Id="rId5" Type="http://schemas.openxmlformats.org/officeDocument/2006/relationships/image" Target="../media/image3.png"/><Relationship Id="rId6" Type="http://schemas.openxmlformats.org/officeDocument/2006/relationships/image" Target="../media/image17.png"/><Relationship Id="rId7" Type="http://schemas.openxmlformats.org/officeDocument/2006/relationships/image" Target="../media/image6.png"/><Relationship Id="rId8"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2.png"/><Relationship Id="rId4" Type="http://schemas.openxmlformats.org/officeDocument/2006/relationships/image" Target="../media/image9.png"/><Relationship Id="rId5" Type="http://schemas.openxmlformats.org/officeDocument/2006/relationships/image" Target="../media/image41.png"/><Relationship Id="rId6" Type="http://schemas.openxmlformats.org/officeDocument/2006/relationships/image" Target="../media/image33.jpg"/><Relationship Id="rId7" Type="http://schemas.openxmlformats.org/officeDocument/2006/relationships/image" Target="../media/image47.jpg"/><Relationship Id="rId8" Type="http://schemas.openxmlformats.org/officeDocument/2006/relationships/image" Target="../media/image42.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4.png"/><Relationship Id="rId4" Type="http://schemas.openxmlformats.org/officeDocument/2006/relationships/image" Target="../media/image19.png"/><Relationship Id="rId11" Type="http://schemas.openxmlformats.org/officeDocument/2006/relationships/image" Target="../media/image22.png"/><Relationship Id="rId10" Type="http://schemas.openxmlformats.org/officeDocument/2006/relationships/image" Target="../media/image23.png"/><Relationship Id="rId12" Type="http://schemas.openxmlformats.org/officeDocument/2006/relationships/image" Target="../media/image30.png"/><Relationship Id="rId9" Type="http://schemas.openxmlformats.org/officeDocument/2006/relationships/image" Target="../media/image14.png"/><Relationship Id="rId5" Type="http://schemas.openxmlformats.org/officeDocument/2006/relationships/image" Target="../media/image26.png"/><Relationship Id="rId6" Type="http://schemas.openxmlformats.org/officeDocument/2006/relationships/image" Target="../media/image25.png"/><Relationship Id="rId7" Type="http://schemas.openxmlformats.org/officeDocument/2006/relationships/image" Target="../media/image13.png"/><Relationship Id="rId8" Type="http://schemas.openxmlformats.org/officeDocument/2006/relationships/image" Target="../media/image3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40.png"/><Relationship Id="rId4" Type="http://schemas.openxmlformats.org/officeDocument/2006/relationships/image" Target="../media/image46.png"/><Relationship Id="rId11" Type="http://schemas.openxmlformats.org/officeDocument/2006/relationships/image" Target="../media/image35.png"/><Relationship Id="rId10" Type="http://schemas.openxmlformats.org/officeDocument/2006/relationships/image" Target="../media/image36.png"/><Relationship Id="rId9" Type="http://schemas.openxmlformats.org/officeDocument/2006/relationships/image" Target="../media/image48.png"/><Relationship Id="rId5" Type="http://schemas.openxmlformats.org/officeDocument/2006/relationships/image" Target="../media/image45.png"/><Relationship Id="rId6" Type="http://schemas.openxmlformats.org/officeDocument/2006/relationships/image" Target="../media/image32.png"/><Relationship Id="rId7" Type="http://schemas.openxmlformats.org/officeDocument/2006/relationships/image" Target="../media/image37.png"/><Relationship Id="rId8"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 name="Shape 15"/>
        <p:cNvGrpSpPr/>
        <p:nvPr/>
      </p:nvGrpSpPr>
      <p:grpSpPr>
        <a:xfrm>
          <a:off x="0" y="0"/>
          <a:ext cx="0" cy="0"/>
          <a:chOff x="0" y="0"/>
          <a:chExt cx="0" cy="0"/>
        </a:xfrm>
      </p:grpSpPr>
      <p:sp>
        <p:nvSpPr>
          <p:cNvPr id="16" name="Google Shape;16;p3"/>
          <p:cNvSpPr/>
          <p:nvPr/>
        </p:nvSpPr>
        <p:spPr>
          <a:xfrm>
            <a:off x="0" y="0"/>
            <a:ext cx="12191695" cy="6858000"/>
          </a:xfrm>
          <a:prstGeom prst="rect">
            <a:avLst/>
          </a:prstGeom>
          <a:solidFill>
            <a:srgbClr val="F5F2EA"/>
          </a:solidFill>
          <a:ln cap="flat" cmpd="sng" w="12700">
            <a:solidFill>
              <a:srgbClr val="FFFFFF">
                <a:alpha val="0"/>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7" name="Google Shape;17;p3" title="DSC08257のコピー.jpg"/>
          <p:cNvPicPr preferRelativeResize="0"/>
          <p:nvPr/>
        </p:nvPicPr>
        <p:blipFill rotWithShape="1">
          <a:blip r:embed="rId3">
            <a:alphaModFix/>
          </a:blip>
          <a:srcRect b="0" l="23318" r="23323" t="0"/>
          <a:stretch/>
        </p:blipFill>
        <p:spPr>
          <a:xfrm>
            <a:off x="6705295" y="0"/>
            <a:ext cx="5486403" cy="6858000"/>
          </a:xfrm>
          <a:prstGeom prst="rect">
            <a:avLst/>
          </a:prstGeom>
          <a:noFill/>
          <a:ln>
            <a:noFill/>
          </a:ln>
        </p:spPr>
      </p:pic>
      <p:sp>
        <p:nvSpPr>
          <p:cNvPr id="18" name="Google Shape;18;p3"/>
          <p:cNvSpPr txBox="1"/>
          <p:nvPr/>
        </p:nvSpPr>
        <p:spPr>
          <a:xfrm>
            <a:off x="880721" y="1497950"/>
            <a:ext cx="2294700" cy="2670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2C5F4F"/>
              </a:buClr>
              <a:buSzPts val="1000"/>
              <a:buFont typeface="Noto Sans JP"/>
              <a:buNone/>
            </a:pPr>
            <a:r>
              <a:rPr b="0" i="0" lang="en-US" sz="1000" u="none" cap="none" strike="noStrike">
                <a:solidFill>
                  <a:srgbClr val="2C5F4F"/>
                </a:solidFill>
                <a:latin typeface="Noto Sans JP"/>
                <a:ea typeface="Noto Sans JP"/>
                <a:cs typeface="Noto Sans JP"/>
                <a:sym typeface="Noto Sans JP"/>
              </a:rPr>
              <a:t>PROPOSAL FOR CORPORATE USE</a:t>
            </a:r>
            <a:endParaRPr b="0" i="0" sz="1000" u="none" cap="none" strike="noStrike">
              <a:solidFill>
                <a:schemeClr val="dk1"/>
              </a:solidFill>
              <a:latin typeface="Calibri"/>
              <a:ea typeface="Calibri"/>
              <a:cs typeface="Calibri"/>
              <a:sym typeface="Calibri"/>
            </a:endParaRPr>
          </a:p>
        </p:txBody>
      </p:sp>
      <p:sp>
        <p:nvSpPr>
          <p:cNvPr id="19" name="Google Shape;19;p3"/>
          <p:cNvSpPr txBox="1"/>
          <p:nvPr/>
        </p:nvSpPr>
        <p:spPr>
          <a:xfrm>
            <a:off x="761695" y="2171932"/>
            <a:ext cx="10797300" cy="8577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Clr>
                <a:srgbClr val="2C5F4F"/>
              </a:buClr>
              <a:buSzPts val="2700"/>
              <a:buFont typeface="Arial"/>
              <a:buNone/>
            </a:pPr>
            <a:r>
              <a:rPr i="0" lang="en-US" sz="2700" u="none" cap="none" strike="noStrike">
                <a:solidFill>
                  <a:srgbClr val="2C5F4F"/>
                </a:solidFill>
                <a:latin typeface="Zen Old Mincho SemiBold"/>
                <a:ea typeface="Zen Old Mincho SemiBold"/>
                <a:cs typeface="Zen Old Mincho SemiBold"/>
                <a:sym typeface="Zen Old Mincho SemiBold"/>
              </a:rPr>
              <a:t> 軽井沢の旬を味わい、</a:t>
            </a:r>
            <a:endParaRPr i="0" sz="2700" u="none" cap="none" strike="noStrike">
              <a:solidFill>
                <a:schemeClr val="dk1"/>
              </a:solidFill>
              <a:latin typeface="Zen Old Mincho SemiBold"/>
              <a:ea typeface="Zen Old Mincho SemiBold"/>
              <a:cs typeface="Zen Old Mincho SemiBold"/>
              <a:sym typeface="Zen Old Mincho SemiBold"/>
            </a:endParaRPr>
          </a:p>
          <a:p>
            <a:pPr indent="0" lvl="0" marL="0" marR="0" rtl="0" algn="l">
              <a:spcBef>
                <a:spcPts val="0"/>
              </a:spcBef>
              <a:spcAft>
                <a:spcPts val="0"/>
              </a:spcAft>
              <a:buClr>
                <a:srgbClr val="2C5F4F"/>
              </a:buClr>
              <a:buSzPts val="2700"/>
              <a:buFont typeface="Arial"/>
              <a:buNone/>
            </a:pPr>
            <a:r>
              <a:rPr i="0" lang="en-US" sz="2700" u="none" cap="none" strike="noStrike">
                <a:solidFill>
                  <a:srgbClr val="2C5F4F"/>
                </a:solidFill>
                <a:latin typeface="Zen Old Mincho SemiBold"/>
                <a:ea typeface="Zen Old Mincho SemiBold"/>
                <a:cs typeface="Zen Old Mincho SemiBold"/>
                <a:sym typeface="Zen Old Mincho SemiBold"/>
              </a:rPr>
              <a:t> 感性を研ぎ澄ます。 </a:t>
            </a:r>
            <a:endParaRPr i="0" sz="2700" u="none" cap="none" strike="noStrike">
              <a:solidFill>
                <a:schemeClr val="dk1"/>
              </a:solidFill>
              <a:latin typeface="Zen Old Mincho SemiBold"/>
              <a:ea typeface="Zen Old Mincho SemiBold"/>
              <a:cs typeface="Zen Old Mincho SemiBold"/>
              <a:sym typeface="Zen Old Mincho SemiBold"/>
            </a:endParaRPr>
          </a:p>
        </p:txBody>
      </p:sp>
      <p:sp>
        <p:nvSpPr>
          <p:cNvPr id="20" name="Google Shape;20;p3"/>
          <p:cNvSpPr txBox="1"/>
          <p:nvPr/>
        </p:nvSpPr>
        <p:spPr>
          <a:xfrm>
            <a:off x="761695" y="3257325"/>
            <a:ext cx="10754400" cy="7434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Clr>
                <a:srgbClr val="000000"/>
              </a:buClr>
              <a:buSzPts val="1800"/>
              <a:buFont typeface="Arial"/>
              <a:buNone/>
            </a:pPr>
            <a:r>
              <a:rPr i="0" lang="en-US" sz="1800" u="none" cap="none" strike="noStrike">
                <a:solidFill>
                  <a:srgbClr val="000000"/>
                </a:solidFill>
                <a:latin typeface="Zen Old Mincho SemiBold"/>
                <a:ea typeface="Zen Old Mincho SemiBold"/>
                <a:cs typeface="Zen Old Mincho SemiBold"/>
                <a:sym typeface="Zen Old Mincho SemiBold"/>
              </a:rPr>
              <a:t> 団体・法人に選ばれる、</a:t>
            </a:r>
            <a:endParaRPr i="0" sz="1800" u="none" cap="none" strike="noStrike">
              <a:solidFill>
                <a:schemeClr val="dk1"/>
              </a:solidFill>
              <a:latin typeface="Zen Old Mincho SemiBold"/>
              <a:ea typeface="Zen Old Mincho SemiBold"/>
              <a:cs typeface="Zen Old Mincho SemiBold"/>
              <a:sym typeface="Zen Old Mincho SemiBold"/>
            </a:endParaRPr>
          </a:p>
          <a:p>
            <a:pPr indent="0" lvl="0" marL="0" marR="0" rtl="0" algn="l">
              <a:spcBef>
                <a:spcPts val="0"/>
              </a:spcBef>
              <a:spcAft>
                <a:spcPts val="0"/>
              </a:spcAft>
              <a:buClr>
                <a:srgbClr val="000000"/>
              </a:buClr>
              <a:buSzPts val="1800"/>
              <a:buFont typeface="Arial"/>
              <a:buNone/>
            </a:pPr>
            <a:r>
              <a:rPr i="0" lang="en-US" sz="1800" u="none" cap="none" strike="noStrike">
                <a:solidFill>
                  <a:srgbClr val="000000"/>
                </a:solidFill>
                <a:latin typeface="Zen Old Mincho SemiBold"/>
                <a:ea typeface="Zen Old Mincho SemiBold"/>
                <a:cs typeface="Zen Old Mincho SemiBold"/>
                <a:sym typeface="Zen Old Mincho SemiBold"/>
              </a:rPr>
              <a:t> 上質な食体験と確かな安心。 </a:t>
            </a:r>
            <a:endParaRPr i="0" sz="1800" u="none" cap="none" strike="noStrike">
              <a:solidFill>
                <a:schemeClr val="dk1"/>
              </a:solidFill>
              <a:latin typeface="Zen Old Mincho SemiBold"/>
              <a:ea typeface="Zen Old Mincho SemiBold"/>
              <a:cs typeface="Zen Old Mincho SemiBold"/>
              <a:sym typeface="Zen Old Mincho SemiBold"/>
            </a:endParaRPr>
          </a:p>
        </p:txBody>
      </p:sp>
      <p:sp>
        <p:nvSpPr>
          <p:cNvPr id="21" name="Google Shape;21;p3"/>
          <p:cNvSpPr txBox="1"/>
          <p:nvPr/>
        </p:nvSpPr>
        <p:spPr>
          <a:xfrm>
            <a:off x="952805" y="4381123"/>
            <a:ext cx="991200" cy="1911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4B5563"/>
              </a:buClr>
              <a:buSzPts val="1000"/>
              <a:buFont typeface="Noto Sans JP"/>
              <a:buNone/>
            </a:pPr>
            <a:r>
              <a:rPr b="0" i="0" lang="en-US" sz="1000" u="none" cap="none" strike="noStrike">
                <a:solidFill>
                  <a:srgbClr val="4B5563"/>
                </a:solidFill>
                <a:latin typeface="Noto Sans JP"/>
                <a:ea typeface="Noto Sans JP"/>
                <a:cs typeface="Noto Sans JP"/>
                <a:sym typeface="Noto Sans JP"/>
              </a:rPr>
              <a:t>最大45名対応</a:t>
            </a:r>
            <a:endParaRPr b="0" i="0" sz="1000" u="none" cap="none" strike="noStrike">
              <a:solidFill>
                <a:schemeClr val="dk1"/>
              </a:solidFill>
              <a:latin typeface="Calibri"/>
              <a:ea typeface="Calibri"/>
              <a:cs typeface="Calibri"/>
              <a:sym typeface="Calibri"/>
            </a:endParaRPr>
          </a:p>
        </p:txBody>
      </p:sp>
      <p:pic>
        <p:nvPicPr>
          <p:cNvPr descr="preencoded.png" id="22" name="Google Shape;22;p3"/>
          <p:cNvPicPr preferRelativeResize="0"/>
          <p:nvPr/>
        </p:nvPicPr>
        <p:blipFill rotWithShape="1">
          <a:blip r:embed="rId4">
            <a:alphaModFix/>
          </a:blip>
          <a:srcRect b="-2187" l="0" r="0" t="-2187"/>
          <a:stretch/>
        </p:blipFill>
        <p:spPr>
          <a:xfrm>
            <a:off x="2089404" y="4400325"/>
            <a:ext cx="9144" cy="152705"/>
          </a:xfrm>
          <a:prstGeom prst="rect">
            <a:avLst/>
          </a:prstGeom>
          <a:noFill/>
          <a:ln>
            <a:noFill/>
          </a:ln>
        </p:spPr>
      </p:pic>
      <p:sp>
        <p:nvSpPr>
          <p:cNvPr id="23" name="Google Shape;23;p3"/>
          <p:cNvSpPr txBox="1"/>
          <p:nvPr/>
        </p:nvSpPr>
        <p:spPr>
          <a:xfrm>
            <a:off x="2518258" y="4381123"/>
            <a:ext cx="1275600" cy="1911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4B5563"/>
              </a:buClr>
              <a:buSzPts val="1000"/>
              <a:buFont typeface="Noto Sans JP"/>
              <a:buNone/>
            </a:pPr>
            <a:r>
              <a:rPr b="0" i="0" lang="en-US" sz="1000" u="none" cap="none" strike="noStrike">
                <a:solidFill>
                  <a:srgbClr val="4B5563"/>
                </a:solidFill>
                <a:latin typeface="Noto Sans JP"/>
                <a:ea typeface="Noto Sans JP"/>
                <a:cs typeface="Noto Sans JP"/>
                <a:sym typeface="Noto Sans JP"/>
              </a:rPr>
              <a:t>大型バス駐車完備</a:t>
            </a:r>
            <a:endParaRPr b="0" i="0" sz="1000" u="none" cap="none" strike="noStrike">
              <a:solidFill>
                <a:schemeClr val="dk1"/>
              </a:solidFill>
              <a:latin typeface="Calibri"/>
              <a:ea typeface="Calibri"/>
              <a:cs typeface="Calibri"/>
              <a:sym typeface="Calibri"/>
            </a:endParaRPr>
          </a:p>
        </p:txBody>
      </p:sp>
      <p:sp>
        <p:nvSpPr>
          <p:cNvPr id="24" name="Google Shape;24;p3"/>
          <p:cNvSpPr/>
          <p:nvPr/>
        </p:nvSpPr>
        <p:spPr>
          <a:xfrm>
            <a:off x="761695" y="5753405"/>
            <a:ext cx="19202" cy="495605"/>
          </a:xfrm>
          <a:prstGeom prst="rect">
            <a:avLst/>
          </a:prstGeom>
          <a:solidFill>
            <a:srgbClr val="E5E7EB"/>
          </a:solidFill>
          <a:ln cap="flat" cmpd="sng" w="12700">
            <a:solidFill>
              <a:srgbClr val="E5E7EB">
                <a:alpha val="0"/>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 name="Google Shape;25;p3"/>
          <p:cNvSpPr txBox="1"/>
          <p:nvPr/>
        </p:nvSpPr>
        <p:spPr>
          <a:xfrm>
            <a:off x="933602" y="5753405"/>
            <a:ext cx="2037283" cy="30541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2C5F4F"/>
              </a:buClr>
              <a:buSzPts val="1800"/>
              <a:buFont typeface="Arial"/>
              <a:buNone/>
            </a:pPr>
            <a:r>
              <a:rPr b="1" i="0" lang="en-US" sz="1800" u="none" cap="none" strike="noStrike">
                <a:solidFill>
                  <a:srgbClr val="2C5F4F"/>
                </a:solidFill>
                <a:latin typeface="Arial"/>
                <a:ea typeface="Arial"/>
                <a:cs typeface="Arial"/>
                <a:sym typeface="Arial"/>
              </a:rPr>
              <a:t>くつかけステイ</a:t>
            </a:r>
            <a:endParaRPr b="0" i="0" sz="1800" u="none" cap="none" strike="noStrike">
              <a:solidFill>
                <a:schemeClr val="dk1"/>
              </a:solidFill>
              <a:latin typeface="Calibri"/>
              <a:ea typeface="Calibri"/>
              <a:cs typeface="Calibri"/>
              <a:sym typeface="Calibri"/>
            </a:endParaRPr>
          </a:p>
        </p:txBody>
      </p:sp>
      <p:sp>
        <p:nvSpPr>
          <p:cNvPr id="26" name="Google Shape;26;p3"/>
          <p:cNvSpPr txBox="1"/>
          <p:nvPr/>
        </p:nvSpPr>
        <p:spPr>
          <a:xfrm>
            <a:off x="933602" y="6096305"/>
            <a:ext cx="2064715" cy="152705"/>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6B7280"/>
              </a:buClr>
              <a:buSzPts val="900"/>
              <a:buFont typeface="Arial"/>
              <a:buNone/>
            </a:pPr>
            <a:r>
              <a:rPr b="0" i="0" lang="en-US" sz="900" u="none" cap="none" strike="noStrike">
                <a:solidFill>
                  <a:srgbClr val="6B7280"/>
                </a:solidFill>
                <a:latin typeface="Arial"/>
                <a:ea typeface="Arial"/>
                <a:cs typeface="Arial"/>
                <a:sym typeface="Arial"/>
              </a:rPr>
              <a:t>Kutsukake Stay Naka-Karuizawa</a:t>
            </a:r>
            <a:endParaRPr b="0" i="0" sz="900" u="none" cap="none" strike="noStrike">
              <a:solidFill>
                <a:schemeClr val="dk1"/>
              </a:solidFill>
              <a:latin typeface="Calibri"/>
              <a:ea typeface="Calibri"/>
              <a:cs typeface="Calibri"/>
              <a:sym typeface="Calibri"/>
            </a:endParaRPr>
          </a:p>
        </p:txBody>
      </p:sp>
      <p:pic>
        <p:nvPicPr>
          <p:cNvPr descr="preencoded.png" id="27" name="Google Shape;27;p3"/>
          <p:cNvPicPr preferRelativeResize="0"/>
          <p:nvPr/>
        </p:nvPicPr>
        <p:blipFill rotWithShape="1">
          <a:blip r:embed="rId5">
            <a:alphaModFix amt="60000"/>
          </a:blip>
          <a:srcRect b="-400" l="0" r="0" t="-400"/>
          <a:stretch/>
        </p:blipFill>
        <p:spPr>
          <a:xfrm>
            <a:off x="880720" y="1764955"/>
            <a:ext cx="457200" cy="19202"/>
          </a:xfrm>
          <a:prstGeom prst="rect">
            <a:avLst/>
          </a:prstGeom>
          <a:noFill/>
          <a:ln>
            <a:noFill/>
          </a:ln>
        </p:spPr>
      </p:pic>
      <p:sp>
        <p:nvSpPr>
          <p:cNvPr id="28" name="Google Shape;28;p3"/>
          <p:cNvSpPr/>
          <p:nvPr/>
        </p:nvSpPr>
        <p:spPr>
          <a:xfrm>
            <a:off x="761695" y="4438730"/>
            <a:ext cx="75900" cy="75900"/>
          </a:xfrm>
          <a:prstGeom prst="ellipse">
            <a:avLst/>
          </a:prstGeom>
          <a:solidFill>
            <a:srgbClr val="2C5F4F">
              <a:alpha val="60000"/>
            </a:srgbClr>
          </a:solidFill>
          <a:ln cap="flat" cmpd="sng" w="12700">
            <a:solidFill>
              <a:srgbClr val="FFFFFF">
                <a:alpha val="0"/>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 name="Google Shape;29;p3"/>
          <p:cNvSpPr/>
          <p:nvPr/>
        </p:nvSpPr>
        <p:spPr>
          <a:xfrm>
            <a:off x="2327148" y="4438730"/>
            <a:ext cx="75900" cy="75900"/>
          </a:xfrm>
          <a:prstGeom prst="ellipse">
            <a:avLst/>
          </a:prstGeom>
          <a:solidFill>
            <a:srgbClr val="2C5F4F">
              <a:alpha val="60000"/>
            </a:srgbClr>
          </a:solidFill>
          <a:ln cap="flat" cmpd="sng" w="12700">
            <a:solidFill>
              <a:srgbClr val="FFFFFF">
                <a:alpha val="0"/>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 name="Google Shape;30;p3"/>
          <p:cNvSpPr txBox="1"/>
          <p:nvPr/>
        </p:nvSpPr>
        <p:spPr>
          <a:xfrm>
            <a:off x="11544300" y="457200"/>
            <a:ext cx="247802" cy="1390802"/>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Clr>
                <a:srgbClr val="FFFFFF"/>
              </a:buClr>
              <a:buSzPts val="1000"/>
              <a:buFont typeface="Arial"/>
              <a:buNone/>
            </a:pPr>
            <a:r>
              <a:rPr b="0" i="0" lang="en-US" sz="1000" u="none" cap="none" strike="noStrike">
                <a:solidFill>
                  <a:srgbClr val="FFFFFF"/>
                </a:solidFill>
                <a:latin typeface="Arial"/>
                <a:ea typeface="Arial"/>
                <a:cs typeface="Arial"/>
                <a:sym typeface="Arial"/>
              </a:rPr>
              <a:t>中軽井沢の隠れ家</a:t>
            </a:r>
            <a:endParaRPr b="0" i="0" sz="1000" u="none" cap="none" strike="noStrike">
              <a:solidFill>
                <a:schemeClr val="dk1"/>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 name="Shape 35"/>
        <p:cNvGrpSpPr/>
        <p:nvPr/>
      </p:nvGrpSpPr>
      <p:grpSpPr>
        <a:xfrm>
          <a:off x="0" y="0"/>
          <a:ext cx="0" cy="0"/>
          <a:chOff x="0" y="0"/>
          <a:chExt cx="0" cy="0"/>
        </a:xfrm>
      </p:grpSpPr>
      <p:sp>
        <p:nvSpPr>
          <p:cNvPr id="36" name="Google Shape;36;p4"/>
          <p:cNvSpPr/>
          <p:nvPr/>
        </p:nvSpPr>
        <p:spPr>
          <a:xfrm>
            <a:off x="0" y="0"/>
            <a:ext cx="12191695" cy="6858000"/>
          </a:xfrm>
          <a:prstGeom prst="rect">
            <a:avLst/>
          </a:prstGeom>
          <a:solidFill>
            <a:srgbClr val="F5F2EA"/>
          </a:solidFill>
          <a:ln cap="flat" cmpd="sng" w="12700">
            <a:solidFill>
              <a:srgbClr val="FFFFFF">
                <a:alpha val="0"/>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4"/>
          <p:cNvSpPr/>
          <p:nvPr/>
        </p:nvSpPr>
        <p:spPr>
          <a:xfrm>
            <a:off x="0" y="0"/>
            <a:ext cx="12191695" cy="6858000"/>
          </a:xfrm>
          <a:prstGeom prst="rect">
            <a:avLst/>
          </a:prstGeom>
          <a:solidFill>
            <a:srgbClr val="F5F2EA"/>
          </a:solidFill>
          <a:ln cap="flat" cmpd="sng" w="12700">
            <a:solidFill>
              <a:srgbClr val="FFFFFF">
                <a:alpha val="0"/>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 name="Google Shape;38;p4"/>
          <p:cNvSpPr/>
          <p:nvPr/>
        </p:nvSpPr>
        <p:spPr>
          <a:xfrm>
            <a:off x="9296705" y="-761695"/>
            <a:ext cx="3657600" cy="3657600"/>
          </a:xfrm>
          <a:prstGeom prst="ellipse">
            <a:avLst/>
          </a:prstGeom>
          <a:solidFill>
            <a:srgbClr val="2C5F4F">
              <a:alpha val="3137"/>
            </a:srgbClr>
          </a:solidFill>
          <a:ln cap="flat" cmpd="sng" w="12700">
            <a:solidFill>
              <a:srgbClr val="FFFFFF">
                <a:alpha val="0"/>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 name="Google Shape;39;p4"/>
          <p:cNvSpPr/>
          <p:nvPr/>
        </p:nvSpPr>
        <p:spPr>
          <a:xfrm>
            <a:off x="381305" y="4038905"/>
            <a:ext cx="2438705" cy="2438705"/>
          </a:xfrm>
          <a:prstGeom prst="ellipse">
            <a:avLst/>
          </a:prstGeom>
          <a:solidFill>
            <a:srgbClr val="2C5F4F">
              <a:alpha val="3137"/>
            </a:srgbClr>
          </a:solidFill>
          <a:ln cap="flat" cmpd="sng" w="12700">
            <a:solidFill>
              <a:srgbClr val="FFFFFF">
                <a:alpha val="0"/>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40" name="Google Shape;40;p4"/>
          <p:cNvPicPr preferRelativeResize="0"/>
          <p:nvPr/>
        </p:nvPicPr>
        <p:blipFill rotWithShape="1">
          <a:blip r:embed="rId3">
            <a:alphaModFix amt="90000"/>
          </a:blip>
          <a:srcRect b="0" l="-200" r="-200" t="0"/>
          <a:stretch/>
        </p:blipFill>
        <p:spPr>
          <a:xfrm>
            <a:off x="0" y="6782105"/>
            <a:ext cx="12191695" cy="75895"/>
          </a:xfrm>
          <a:prstGeom prst="rect">
            <a:avLst/>
          </a:prstGeom>
          <a:noFill/>
          <a:ln>
            <a:noFill/>
          </a:ln>
        </p:spPr>
      </p:pic>
      <p:sp>
        <p:nvSpPr>
          <p:cNvPr id="41" name="Google Shape;41;p4"/>
          <p:cNvSpPr txBox="1"/>
          <p:nvPr/>
        </p:nvSpPr>
        <p:spPr>
          <a:xfrm>
            <a:off x="1028700" y="609905"/>
            <a:ext cx="1000354" cy="152705"/>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2C5F4F"/>
              </a:buClr>
              <a:buSzPts val="900"/>
              <a:buFont typeface="Noto Sans JP"/>
              <a:buNone/>
            </a:pPr>
            <a:r>
              <a:rPr b="0" i="0" lang="en-US" sz="900" u="none" cap="none" strike="noStrike">
                <a:solidFill>
                  <a:srgbClr val="2C5F4F"/>
                </a:solidFill>
                <a:latin typeface="Noto Sans JP"/>
                <a:ea typeface="Noto Sans JP"/>
                <a:cs typeface="Noto Sans JP"/>
                <a:sym typeface="Noto Sans JP"/>
              </a:rPr>
              <a:t>Why Choose Us</a:t>
            </a:r>
            <a:endParaRPr b="0" i="0" sz="900" u="none" cap="none" strike="noStrike">
              <a:solidFill>
                <a:schemeClr val="dk1"/>
              </a:solidFill>
              <a:latin typeface="Calibri"/>
              <a:ea typeface="Calibri"/>
              <a:cs typeface="Calibri"/>
              <a:sym typeface="Calibri"/>
            </a:endParaRPr>
          </a:p>
        </p:txBody>
      </p:sp>
      <p:sp>
        <p:nvSpPr>
          <p:cNvPr id="42" name="Google Shape;42;p4"/>
          <p:cNvSpPr txBox="1"/>
          <p:nvPr/>
        </p:nvSpPr>
        <p:spPr>
          <a:xfrm>
            <a:off x="609899" y="876000"/>
            <a:ext cx="6320400" cy="3813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2C5F4F"/>
              </a:buClr>
              <a:buSzPts val="2700"/>
              <a:buFont typeface="Arial"/>
              <a:buNone/>
            </a:pPr>
            <a:r>
              <a:rPr lang="en-US" sz="2700">
                <a:solidFill>
                  <a:srgbClr val="2C5F4F"/>
                </a:solidFill>
                <a:latin typeface="Zen Old Mincho SemiBold"/>
                <a:ea typeface="Zen Old Mincho SemiBold"/>
                <a:cs typeface="Zen Old Mincho SemiBold"/>
                <a:sym typeface="Zen Old Mincho SemiBold"/>
              </a:rPr>
              <a:t>団体様に</a:t>
            </a:r>
            <a:r>
              <a:rPr i="0" lang="en-US" sz="2700" u="none" cap="none" strike="noStrike">
                <a:solidFill>
                  <a:srgbClr val="2C5F4F"/>
                </a:solidFill>
                <a:latin typeface="Zen Old Mincho SemiBold"/>
                <a:ea typeface="Zen Old Mincho SemiBold"/>
                <a:cs typeface="Zen Old Mincho SemiBold"/>
                <a:sym typeface="Zen Old Mincho SemiBold"/>
              </a:rPr>
              <a:t>選ばれる4つの</a:t>
            </a:r>
            <a:r>
              <a:rPr lang="en-US" sz="2700">
                <a:solidFill>
                  <a:srgbClr val="2C5F4F"/>
                </a:solidFill>
                <a:latin typeface="Zen Old Mincho SemiBold"/>
                <a:ea typeface="Zen Old Mincho SemiBold"/>
                <a:cs typeface="Zen Old Mincho SemiBold"/>
                <a:sym typeface="Zen Old Mincho SemiBold"/>
              </a:rPr>
              <a:t>ポイント</a:t>
            </a:r>
            <a:endParaRPr i="0" sz="2700" u="none" cap="none" strike="noStrike">
              <a:solidFill>
                <a:schemeClr val="dk1"/>
              </a:solidFill>
              <a:latin typeface="Zen Old Mincho SemiBold"/>
              <a:ea typeface="Zen Old Mincho SemiBold"/>
              <a:cs typeface="Zen Old Mincho SemiBold"/>
              <a:sym typeface="Zen Old Mincho SemiBold"/>
            </a:endParaRPr>
          </a:p>
        </p:txBody>
      </p:sp>
      <p:sp>
        <p:nvSpPr>
          <p:cNvPr id="43" name="Google Shape;43;p4"/>
          <p:cNvSpPr txBox="1"/>
          <p:nvPr/>
        </p:nvSpPr>
        <p:spPr>
          <a:xfrm>
            <a:off x="9931298" y="1067105"/>
            <a:ext cx="1656893" cy="191110"/>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Clr>
                <a:srgbClr val="6B7280"/>
              </a:buClr>
              <a:buSzPts val="1000"/>
              <a:buFont typeface="Arial"/>
              <a:buNone/>
            </a:pPr>
            <a:r>
              <a:rPr b="0" i="0" lang="en-US" sz="1000" u="none" cap="none" strike="noStrike">
                <a:solidFill>
                  <a:srgbClr val="6B7280"/>
                </a:solidFill>
                <a:latin typeface="Arial"/>
                <a:ea typeface="Arial"/>
                <a:cs typeface="Arial"/>
                <a:sym typeface="Arial"/>
              </a:rPr>
              <a:t>くつかけステイ中軽井沢</a:t>
            </a:r>
            <a:endParaRPr b="0" i="0" sz="1000" u="none" cap="none" strike="noStrike">
              <a:solidFill>
                <a:schemeClr val="dk1"/>
              </a:solidFill>
              <a:latin typeface="Calibri"/>
              <a:ea typeface="Calibri"/>
              <a:cs typeface="Calibri"/>
              <a:sym typeface="Calibri"/>
            </a:endParaRPr>
          </a:p>
        </p:txBody>
      </p:sp>
      <p:pic>
        <p:nvPicPr>
          <p:cNvPr descr="preencoded.png" id="44" name="Google Shape;44;p4"/>
          <p:cNvPicPr preferRelativeResize="0"/>
          <p:nvPr/>
        </p:nvPicPr>
        <p:blipFill rotWithShape="1">
          <a:blip r:embed="rId4">
            <a:alphaModFix/>
          </a:blip>
          <a:srcRect b="-9" l="0" r="0" t="-9"/>
          <a:stretch/>
        </p:blipFill>
        <p:spPr>
          <a:xfrm>
            <a:off x="609905" y="1714500"/>
            <a:ext cx="5333695" cy="2233879"/>
          </a:xfrm>
          <a:prstGeom prst="rect">
            <a:avLst/>
          </a:prstGeom>
          <a:noFill/>
          <a:ln>
            <a:noFill/>
          </a:ln>
        </p:spPr>
      </p:pic>
      <p:pic>
        <p:nvPicPr>
          <p:cNvPr descr="preencoded.png" id="45" name="Google Shape;45;p4"/>
          <p:cNvPicPr preferRelativeResize="0"/>
          <p:nvPr/>
        </p:nvPicPr>
        <p:blipFill rotWithShape="1">
          <a:blip r:embed="rId5">
            <a:alphaModFix/>
          </a:blip>
          <a:srcRect b="0" l="0" r="0" t="0"/>
          <a:stretch/>
        </p:blipFill>
        <p:spPr>
          <a:xfrm>
            <a:off x="1061618" y="2152498"/>
            <a:ext cx="237744" cy="190195"/>
          </a:xfrm>
          <a:prstGeom prst="rect">
            <a:avLst/>
          </a:prstGeom>
          <a:noFill/>
          <a:ln>
            <a:noFill/>
          </a:ln>
        </p:spPr>
      </p:pic>
      <p:sp>
        <p:nvSpPr>
          <p:cNvPr id="46" name="Google Shape;46;p4"/>
          <p:cNvSpPr txBox="1"/>
          <p:nvPr/>
        </p:nvSpPr>
        <p:spPr>
          <a:xfrm>
            <a:off x="5171846" y="2018995"/>
            <a:ext cx="587045" cy="4572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E0E0E0"/>
              </a:buClr>
              <a:buSzPts val="3600"/>
              <a:buFont typeface="Arial"/>
              <a:buNone/>
            </a:pPr>
            <a:r>
              <a:rPr b="0" i="0" lang="en-US" sz="3600" u="none" cap="none" strike="noStrike">
                <a:solidFill>
                  <a:srgbClr val="E0E0E0"/>
                </a:solidFill>
                <a:latin typeface="Arial"/>
                <a:ea typeface="Arial"/>
                <a:cs typeface="Arial"/>
                <a:sym typeface="Arial"/>
              </a:rPr>
              <a:t>01</a:t>
            </a:r>
            <a:endParaRPr b="0" i="0" sz="3600" u="none" cap="none" strike="noStrike">
              <a:solidFill>
                <a:schemeClr val="dk1"/>
              </a:solidFill>
              <a:latin typeface="Calibri"/>
              <a:ea typeface="Calibri"/>
              <a:cs typeface="Calibri"/>
              <a:sym typeface="Calibri"/>
            </a:endParaRPr>
          </a:p>
        </p:txBody>
      </p:sp>
      <p:sp>
        <p:nvSpPr>
          <p:cNvPr id="47" name="Google Shape;47;p4"/>
          <p:cNvSpPr txBox="1"/>
          <p:nvPr/>
        </p:nvSpPr>
        <p:spPr>
          <a:xfrm>
            <a:off x="952805" y="3209544"/>
            <a:ext cx="4763110" cy="438912"/>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Clr>
                <a:srgbClr val="4B5563"/>
              </a:buClr>
              <a:buSzPts val="1000"/>
              <a:buFont typeface="Noto Sans JP"/>
              <a:buNone/>
            </a:pPr>
            <a:r>
              <a:rPr b="0" i="0" lang="en-US" sz="1000" u="none" cap="none" strike="noStrike">
                <a:solidFill>
                  <a:srgbClr val="4B5563"/>
                </a:solidFill>
                <a:latin typeface="Noto Sans JP"/>
                <a:ea typeface="Noto Sans JP"/>
                <a:cs typeface="Noto Sans JP"/>
                <a:sym typeface="Noto Sans JP"/>
              </a:rPr>
              <a:t>周辺の個人店にはない、一体感ある広々としたダイニング空間をご用意。大人数でもゆったりとくつろげる、上質なひとときを提供します。</a:t>
            </a:r>
            <a:endParaRPr b="0" i="0" sz="1000" u="none" cap="none" strike="noStrike">
              <a:solidFill>
                <a:schemeClr val="dk1"/>
              </a:solidFill>
              <a:latin typeface="Calibri"/>
              <a:ea typeface="Calibri"/>
              <a:cs typeface="Calibri"/>
              <a:sym typeface="Calibri"/>
            </a:endParaRPr>
          </a:p>
        </p:txBody>
      </p:sp>
      <p:pic>
        <p:nvPicPr>
          <p:cNvPr descr="preencoded.png" id="48" name="Google Shape;48;p4"/>
          <p:cNvPicPr preferRelativeResize="0"/>
          <p:nvPr/>
        </p:nvPicPr>
        <p:blipFill rotWithShape="1">
          <a:blip r:embed="rId4">
            <a:alphaModFix/>
          </a:blip>
          <a:srcRect b="-9" l="0" r="0" t="-9"/>
          <a:stretch/>
        </p:blipFill>
        <p:spPr>
          <a:xfrm>
            <a:off x="6248095" y="1714500"/>
            <a:ext cx="5333695" cy="2233879"/>
          </a:xfrm>
          <a:prstGeom prst="rect">
            <a:avLst/>
          </a:prstGeom>
          <a:noFill/>
          <a:ln>
            <a:noFill/>
          </a:ln>
        </p:spPr>
      </p:pic>
      <p:pic>
        <p:nvPicPr>
          <p:cNvPr descr="preencoded.png" id="49" name="Google Shape;49;p4"/>
          <p:cNvPicPr preferRelativeResize="0"/>
          <p:nvPr/>
        </p:nvPicPr>
        <p:blipFill rotWithShape="1">
          <a:blip r:embed="rId6">
            <a:alphaModFix/>
          </a:blip>
          <a:srcRect b="0" l="-1282" r="-1282" t="0"/>
          <a:stretch/>
        </p:blipFill>
        <p:spPr>
          <a:xfrm>
            <a:off x="6710782" y="2152498"/>
            <a:ext cx="219456" cy="190195"/>
          </a:xfrm>
          <a:prstGeom prst="rect">
            <a:avLst/>
          </a:prstGeom>
          <a:noFill/>
          <a:ln>
            <a:noFill/>
          </a:ln>
        </p:spPr>
      </p:pic>
      <p:sp>
        <p:nvSpPr>
          <p:cNvPr id="50" name="Google Shape;50;p4"/>
          <p:cNvSpPr txBox="1"/>
          <p:nvPr/>
        </p:nvSpPr>
        <p:spPr>
          <a:xfrm>
            <a:off x="10774375" y="2018995"/>
            <a:ext cx="589788" cy="4572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E0E0E0"/>
              </a:buClr>
              <a:buSzPts val="3600"/>
              <a:buFont typeface="Arial"/>
              <a:buNone/>
            </a:pPr>
            <a:r>
              <a:rPr b="0" i="0" lang="en-US" sz="3600" u="none" cap="none" strike="noStrike">
                <a:solidFill>
                  <a:srgbClr val="E0E0E0"/>
                </a:solidFill>
                <a:latin typeface="Arial"/>
                <a:ea typeface="Arial"/>
                <a:cs typeface="Arial"/>
                <a:sym typeface="Arial"/>
              </a:rPr>
              <a:t>02</a:t>
            </a:r>
            <a:endParaRPr b="0" i="0" sz="3600" u="none" cap="none" strike="noStrike">
              <a:solidFill>
                <a:schemeClr val="dk1"/>
              </a:solidFill>
              <a:latin typeface="Calibri"/>
              <a:ea typeface="Calibri"/>
              <a:cs typeface="Calibri"/>
              <a:sym typeface="Calibri"/>
            </a:endParaRPr>
          </a:p>
        </p:txBody>
      </p:sp>
      <p:sp>
        <p:nvSpPr>
          <p:cNvPr id="51" name="Google Shape;51;p4"/>
          <p:cNvSpPr txBox="1"/>
          <p:nvPr/>
        </p:nvSpPr>
        <p:spPr>
          <a:xfrm>
            <a:off x="6590995" y="3209544"/>
            <a:ext cx="4763110" cy="438912"/>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Clr>
                <a:srgbClr val="4B5563"/>
              </a:buClr>
              <a:buSzPts val="1000"/>
              <a:buFont typeface="Noto Sans JP"/>
              <a:buNone/>
            </a:pPr>
            <a:r>
              <a:rPr b="0" i="0" lang="en-US" sz="1000" u="none" cap="none" strike="noStrike">
                <a:solidFill>
                  <a:srgbClr val="4B5563"/>
                </a:solidFill>
                <a:latin typeface="Noto Sans JP"/>
                <a:ea typeface="Noto Sans JP"/>
                <a:cs typeface="Noto Sans JP"/>
                <a:sym typeface="Noto Sans JP"/>
              </a:rPr>
              <a:t>第二駐車場を含め、大型バス2台の受け入れを標準化。エントランス近くでの乗降が可能で、団体様の移動もスムーズに行えます。</a:t>
            </a:r>
            <a:endParaRPr b="0" i="0" sz="1000" u="none" cap="none" strike="noStrike">
              <a:solidFill>
                <a:schemeClr val="dk1"/>
              </a:solidFill>
              <a:latin typeface="Calibri"/>
              <a:ea typeface="Calibri"/>
              <a:cs typeface="Calibri"/>
              <a:sym typeface="Calibri"/>
            </a:endParaRPr>
          </a:p>
        </p:txBody>
      </p:sp>
      <p:pic>
        <p:nvPicPr>
          <p:cNvPr descr="preencoded.png" id="52" name="Google Shape;52;p4"/>
          <p:cNvPicPr preferRelativeResize="0"/>
          <p:nvPr/>
        </p:nvPicPr>
        <p:blipFill rotWithShape="1">
          <a:blip r:embed="rId4">
            <a:alphaModFix/>
          </a:blip>
          <a:srcRect b="-9" l="0" r="0" t="-9"/>
          <a:stretch/>
        </p:blipFill>
        <p:spPr>
          <a:xfrm>
            <a:off x="609905" y="4252874"/>
            <a:ext cx="5333695" cy="2233879"/>
          </a:xfrm>
          <a:prstGeom prst="rect">
            <a:avLst/>
          </a:prstGeom>
          <a:noFill/>
          <a:ln>
            <a:noFill/>
          </a:ln>
        </p:spPr>
      </p:pic>
      <p:pic>
        <p:nvPicPr>
          <p:cNvPr descr="preencoded.png" id="53" name="Google Shape;53;p4"/>
          <p:cNvPicPr preferRelativeResize="0"/>
          <p:nvPr/>
        </p:nvPicPr>
        <p:blipFill rotWithShape="1">
          <a:blip r:embed="rId7">
            <a:alphaModFix/>
          </a:blip>
          <a:srcRect b="0" l="0" r="0" t="0"/>
          <a:stretch/>
        </p:blipFill>
        <p:spPr>
          <a:xfrm>
            <a:off x="1086307" y="4690872"/>
            <a:ext cx="190195" cy="190195"/>
          </a:xfrm>
          <a:prstGeom prst="rect">
            <a:avLst/>
          </a:prstGeom>
          <a:noFill/>
          <a:ln>
            <a:noFill/>
          </a:ln>
        </p:spPr>
      </p:pic>
      <p:sp>
        <p:nvSpPr>
          <p:cNvPr id="54" name="Google Shape;54;p4"/>
          <p:cNvSpPr txBox="1"/>
          <p:nvPr/>
        </p:nvSpPr>
        <p:spPr>
          <a:xfrm>
            <a:off x="5137099" y="4557370"/>
            <a:ext cx="589788" cy="4572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E0E0E0"/>
              </a:buClr>
              <a:buSzPts val="3600"/>
              <a:buFont typeface="Arial"/>
              <a:buNone/>
            </a:pPr>
            <a:r>
              <a:rPr b="0" i="0" lang="en-US" sz="3600" u="none" cap="none" strike="noStrike">
                <a:solidFill>
                  <a:srgbClr val="E0E0E0"/>
                </a:solidFill>
                <a:latin typeface="Arial"/>
                <a:ea typeface="Arial"/>
                <a:cs typeface="Arial"/>
                <a:sym typeface="Arial"/>
              </a:rPr>
              <a:t>03</a:t>
            </a:r>
            <a:endParaRPr b="0" i="0" sz="3600" u="none" cap="none" strike="noStrike">
              <a:solidFill>
                <a:schemeClr val="dk1"/>
              </a:solidFill>
              <a:latin typeface="Calibri"/>
              <a:ea typeface="Calibri"/>
              <a:cs typeface="Calibri"/>
              <a:sym typeface="Calibri"/>
            </a:endParaRPr>
          </a:p>
        </p:txBody>
      </p:sp>
      <p:sp>
        <p:nvSpPr>
          <p:cNvPr id="55" name="Google Shape;55;p4"/>
          <p:cNvSpPr txBox="1"/>
          <p:nvPr/>
        </p:nvSpPr>
        <p:spPr>
          <a:xfrm>
            <a:off x="952805" y="5747918"/>
            <a:ext cx="4763110" cy="438912"/>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Clr>
                <a:srgbClr val="4B5563"/>
              </a:buClr>
              <a:buSzPts val="1000"/>
              <a:buFont typeface="Noto Sans JP"/>
              <a:buNone/>
            </a:pPr>
            <a:r>
              <a:rPr b="0" i="0" lang="en-US" sz="1000" u="none" cap="none" strike="noStrike">
                <a:solidFill>
                  <a:srgbClr val="4B5563"/>
                </a:solidFill>
                <a:latin typeface="Noto Sans JP"/>
                <a:ea typeface="Noto Sans JP"/>
                <a:cs typeface="Noto Sans JP"/>
                <a:sym typeface="Noto Sans JP"/>
              </a:rPr>
              <a:t>会社名義の売掛相談、ドライバー専用メニューのご用意、2週間前までの柔軟なキャンセル規定など、法人利用に特化したサポート体制。</a:t>
            </a:r>
            <a:endParaRPr b="0" i="0" sz="1000" u="none" cap="none" strike="noStrike">
              <a:solidFill>
                <a:schemeClr val="dk1"/>
              </a:solidFill>
              <a:latin typeface="Calibri"/>
              <a:ea typeface="Calibri"/>
              <a:cs typeface="Calibri"/>
              <a:sym typeface="Calibri"/>
            </a:endParaRPr>
          </a:p>
        </p:txBody>
      </p:sp>
      <p:pic>
        <p:nvPicPr>
          <p:cNvPr descr="preencoded.png" id="56" name="Google Shape;56;p4"/>
          <p:cNvPicPr preferRelativeResize="0"/>
          <p:nvPr/>
        </p:nvPicPr>
        <p:blipFill rotWithShape="1">
          <a:blip r:embed="rId4">
            <a:alphaModFix/>
          </a:blip>
          <a:srcRect b="-9" l="0" r="0" t="-9"/>
          <a:stretch/>
        </p:blipFill>
        <p:spPr>
          <a:xfrm>
            <a:off x="6248095" y="4252874"/>
            <a:ext cx="5333695" cy="2233879"/>
          </a:xfrm>
          <a:prstGeom prst="rect">
            <a:avLst/>
          </a:prstGeom>
          <a:noFill/>
          <a:ln>
            <a:noFill/>
          </a:ln>
        </p:spPr>
      </p:pic>
      <p:pic>
        <p:nvPicPr>
          <p:cNvPr descr="preencoded.png" id="57" name="Google Shape;57;p4"/>
          <p:cNvPicPr preferRelativeResize="0"/>
          <p:nvPr/>
        </p:nvPicPr>
        <p:blipFill rotWithShape="1">
          <a:blip r:embed="rId8">
            <a:alphaModFix/>
          </a:blip>
          <a:srcRect b="0" l="0" r="0" t="0"/>
          <a:stretch/>
        </p:blipFill>
        <p:spPr>
          <a:xfrm>
            <a:off x="6700723" y="4690872"/>
            <a:ext cx="237744" cy="190195"/>
          </a:xfrm>
          <a:prstGeom prst="rect">
            <a:avLst/>
          </a:prstGeom>
          <a:noFill/>
          <a:ln>
            <a:noFill/>
          </a:ln>
        </p:spPr>
      </p:pic>
      <p:sp>
        <p:nvSpPr>
          <p:cNvPr id="58" name="Google Shape;58;p4"/>
          <p:cNvSpPr txBox="1"/>
          <p:nvPr/>
        </p:nvSpPr>
        <p:spPr>
          <a:xfrm>
            <a:off x="10776204" y="4557370"/>
            <a:ext cx="589788" cy="4572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E0E0E0"/>
              </a:buClr>
              <a:buSzPts val="3600"/>
              <a:buFont typeface="Arial"/>
              <a:buNone/>
            </a:pPr>
            <a:r>
              <a:rPr b="0" i="0" lang="en-US" sz="3600" u="none" cap="none" strike="noStrike">
                <a:solidFill>
                  <a:srgbClr val="E0E0E0"/>
                </a:solidFill>
                <a:latin typeface="Arial"/>
                <a:ea typeface="Arial"/>
                <a:cs typeface="Arial"/>
                <a:sym typeface="Arial"/>
              </a:rPr>
              <a:t>04</a:t>
            </a:r>
            <a:endParaRPr b="0" i="0" sz="3600" u="none" cap="none" strike="noStrike">
              <a:solidFill>
                <a:schemeClr val="dk1"/>
              </a:solidFill>
              <a:latin typeface="Calibri"/>
              <a:ea typeface="Calibri"/>
              <a:cs typeface="Calibri"/>
              <a:sym typeface="Calibri"/>
            </a:endParaRPr>
          </a:p>
        </p:txBody>
      </p:sp>
      <p:sp>
        <p:nvSpPr>
          <p:cNvPr id="59" name="Google Shape;59;p4"/>
          <p:cNvSpPr txBox="1"/>
          <p:nvPr/>
        </p:nvSpPr>
        <p:spPr>
          <a:xfrm>
            <a:off x="6590995" y="5747918"/>
            <a:ext cx="4763110" cy="438912"/>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Clr>
                <a:srgbClr val="4B5563"/>
              </a:buClr>
              <a:buSzPts val="1000"/>
              <a:buFont typeface="Noto Sans JP"/>
              <a:buNone/>
            </a:pPr>
            <a:r>
              <a:rPr b="0" i="0" lang="en-US" sz="1000" u="none" cap="none" strike="noStrike">
                <a:solidFill>
                  <a:srgbClr val="4B5563"/>
                </a:solidFill>
                <a:latin typeface="Noto Sans JP"/>
                <a:ea typeface="Noto Sans JP"/>
                <a:cs typeface="Noto Sans JP"/>
                <a:sym typeface="Noto Sans JP"/>
              </a:rPr>
              <a:t>関連施設「FLEX軽井沢」と連動し、会議・研修やオフサイトミーティングと食事を組み合わせたプランのご提案も可能です。</a:t>
            </a:r>
            <a:endParaRPr b="0" i="0" sz="1000" u="none" cap="none" strike="noStrike">
              <a:solidFill>
                <a:schemeClr val="dk1"/>
              </a:solidFill>
              <a:latin typeface="Calibri"/>
              <a:ea typeface="Calibri"/>
              <a:cs typeface="Calibri"/>
              <a:sym typeface="Calibri"/>
            </a:endParaRPr>
          </a:p>
        </p:txBody>
      </p:sp>
      <p:sp>
        <p:nvSpPr>
          <p:cNvPr id="60" name="Google Shape;60;p4"/>
          <p:cNvSpPr/>
          <p:nvPr/>
        </p:nvSpPr>
        <p:spPr>
          <a:xfrm>
            <a:off x="952805" y="3048610"/>
            <a:ext cx="1257300" cy="9144"/>
          </a:xfrm>
          <a:prstGeom prst="rect">
            <a:avLst/>
          </a:prstGeom>
          <a:solidFill>
            <a:srgbClr val="F3F4F6"/>
          </a:solidFill>
          <a:ln cap="flat" cmpd="sng" w="12700">
            <a:solidFill>
              <a:srgbClr val="F3F4F6">
                <a:alpha val="0"/>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 name="Google Shape;61;p4"/>
          <p:cNvSpPr txBox="1"/>
          <p:nvPr/>
        </p:nvSpPr>
        <p:spPr>
          <a:xfrm>
            <a:off x="952805" y="2628900"/>
            <a:ext cx="1314907" cy="305410"/>
          </a:xfrm>
          <a:prstGeom prst="rect">
            <a:avLst/>
          </a:prstGeom>
          <a:solidFill>
            <a:srgbClr val="FFFFFF">
              <a:alpha val="0"/>
            </a:srgbClr>
          </a:solidFill>
          <a:ln cap="flat" cmpd="sng" w="9525">
            <a:solidFill>
              <a:srgbClr val="FFFFFF">
                <a:alpha val="0"/>
              </a:srgbClr>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Clr>
                <a:srgbClr val="2C5F4F"/>
              </a:buClr>
              <a:buSzPts val="1800"/>
              <a:buFont typeface="Arial"/>
              <a:buNone/>
            </a:pPr>
            <a:r>
              <a:rPr b="0" i="0" lang="en-US" sz="1800" u="none" cap="none" strike="noStrike">
                <a:solidFill>
                  <a:srgbClr val="2C5F4F"/>
                </a:solidFill>
                <a:latin typeface="Arial"/>
                <a:ea typeface="Arial"/>
                <a:cs typeface="Arial"/>
                <a:sym typeface="Arial"/>
              </a:rPr>
              <a:t>45名収容</a:t>
            </a:r>
            <a:endParaRPr b="0" i="0" sz="1800" u="none" cap="none" strike="noStrike">
              <a:solidFill>
                <a:schemeClr val="dk1"/>
              </a:solidFill>
              <a:latin typeface="Calibri"/>
              <a:ea typeface="Calibri"/>
              <a:cs typeface="Calibri"/>
              <a:sym typeface="Calibri"/>
            </a:endParaRPr>
          </a:p>
        </p:txBody>
      </p:sp>
      <p:sp>
        <p:nvSpPr>
          <p:cNvPr id="62" name="Google Shape;62;p4"/>
          <p:cNvSpPr/>
          <p:nvPr/>
        </p:nvSpPr>
        <p:spPr>
          <a:xfrm>
            <a:off x="6590995" y="3048610"/>
            <a:ext cx="1676095" cy="9144"/>
          </a:xfrm>
          <a:prstGeom prst="rect">
            <a:avLst/>
          </a:prstGeom>
          <a:solidFill>
            <a:srgbClr val="F3F4F6"/>
          </a:solidFill>
          <a:ln cap="flat" cmpd="sng" w="12700">
            <a:solidFill>
              <a:srgbClr val="F3F4F6">
                <a:alpha val="0"/>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 name="Google Shape;63;p4"/>
          <p:cNvSpPr txBox="1"/>
          <p:nvPr/>
        </p:nvSpPr>
        <p:spPr>
          <a:xfrm>
            <a:off x="6590995" y="2628900"/>
            <a:ext cx="1743761" cy="305410"/>
          </a:xfrm>
          <a:prstGeom prst="rect">
            <a:avLst/>
          </a:prstGeom>
          <a:solidFill>
            <a:srgbClr val="FFFFFF">
              <a:alpha val="0"/>
            </a:srgbClr>
          </a:solidFill>
          <a:ln cap="flat" cmpd="sng" w="9525">
            <a:solidFill>
              <a:srgbClr val="FFFFFF">
                <a:alpha val="0"/>
              </a:srgbClr>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Clr>
                <a:srgbClr val="2C5F4F"/>
              </a:buClr>
              <a:buSzPts val="1800"/>
              <a:buFont typeface="Arial"/>
              <a:buNone/>
            </a:pPr>
            <a:r>
              <a:rPr b="0" i="0" lang="en-US" sz="1800" u="none" cap="none" strike="noStrike">
                <a:solidFill>
                  <a:srgbClr val="2C5F4F"/>
                </a:solidFill>
                <a:latin typeface="Arial"/>
                <a:ea typeface="Arial"/>
                <a:cs typeface="Arial"/>
                <a:sym typeface="Arial"/>
              </a:rPr>
              <a:t>バス駐車完備</a:t>
            </a:r>
            <a:endParaRPr b="0" i="0" sz="1800" u="none" cap="none" strike="noStrike">
              <a:solidFill>
                <a:schemeClr val="dk1"/>
              </a:solidFill>
              <a:latin typeface="Calibri"/>
              <a:ea typeface="Calibri"/>
              <a:cs typeface="Calibri"/>
              <a:sym typeface="Calibri"/>
            </a:endParaRPr>
          </a:p>
        </p:txBody>
      </p:sp>
      <p:sp>
        <p:nvSpPr>
          <p:cNvPr id="64" name="Google Shape;64;p4"/>
          <p:cNvSpPr/>
          <p:nvPr/>
        </p:nvSpPr>
        <p:spPr>
          <a:xfrm>
            <a:off x="952805" y="5586984"/>
            <a:ext cx="1218895" cy="9144"/>
          </a:xfrm>
          <a:prstGeom prst="rect">
            <a:avLst/>
          </a:prstGeom>
          <a:solidFill>
            <a:srgbClr val="F3F4F6"/>
          </a:solidFill>
          <a:ln cap="flat" cmpd="sng" w="12700">
            <a:solidFill>
              <a:srgbClr val="F3F4F6">
                <a:alpha val="0"/>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 name="Google Shape;65;p4"/>
          <p:cNvSpPr txBox="1"/>
          <p:nvPr/>
        </p:nvSpPr>
        <p:spPr>
          <a:xfrm>
            <a:off x="952805" y="5167274"/>
            <a:ext cx="1276502" cy="305410"/>
          </a:xfrm>
          <a:prstGeom prst="rect">
            <a:avLst/>
          </a:prstGeom>
          <a:solidFill>
            <a:srgbClr val="FFFFFF">
              <a:alpha val="0"/>
            </a:srgbClr>
          </a:solidFill>
          <a:ln cap="flat" cmpd="sng" w="9525">
            <a:solidFill>
              <a:srgbClr val="FFFFFF">
                <a:alpha val="0"/>
              </a:srgbClr>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Clr>
                <a:srgbClr val="2C5F4F"/>
              </a:buClr>
              <a:buSzPts val="1800"/>
              <a:buFont typeface="Arial"/>
              <a:buNone/>
            </a:pPr>
            <a:r>
              <a:rPr b="0" i="0" lang="en-US" sz="1800" u="none" cap="none" strike="noStrike">
                <a:solidFill>
                  <a:srgbClr val="2C5F4F"/>
                </a:solidFill>
                <a:latin typeface="Arial"/>
                <a:ea typeface="Arial"/>
                <a:cs typeface="Arial"/>
                <a:sym typeface="Arial"/>
              </a:rPr>
              <a:t>実務対応</a:t>
            </a:r>
            <a:endParaRPr b="0" i="0" sz="1800" u="none" cap="none" strike="noStrike">
              <a:solidFill>
                <a:schemeClr val="dk1"/>
              </a:solidFill>
              <a:latin typeface="Calibri"/>
              <a:ea typeface="Calibri"/>
              <a:cs typeface="Calibri"/>
              <a:sym typeface="Calibri"/>
            </a:endParaRPr>
          </a:p>
        </p:txBody>
      </p:sp>
      <p:sp>
        <p:nvSpPr>
          <p:cNvPr id="66" name="Google Shape;66;p4"/>
          <p:cNvSpPr/>
          <p:nvPr/>
        </p:nvSpPr>
        <p:spPr>
          <a:xfrm>
            <a:off x="6590995" y="5586984"/>
            <a:ext cx="1447495" cy="9144"/>
          </a:xfrm>
          <a:prstGeom prst="rect">
            <a:avLst/>
          </a:prstGeom>
          <a:solidFill>
            <a:srgbClr val="F3F4F6"/>
          </a:solidFill>
          <a:ln cap="flat" cmpd="sng" w="12700">
            <a:solidFill>
              <a:srgbClr val="F3F4F6">
                <a:alpha val="0"/>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 name="Google Shape;67;p4"/>
          <p:cNvSpPr txBox="1"/>
          <p:nvPr/>
        </p:nvSpPr>
        <p:spPr>
          <a:xfrm>
            <a:off x="6590995" y="5167274"/>
            <a:ext cx="1506017" cy="305410"/>
          </a:xfrm>
          <a:prstGeom prst="rect">
            <a:avLst/>
          </a:prstGeom>
          <a:solidFill>
            <a:srgbClr val="FFFFFF">
              <a:alpha val="0"/>
            </a:srgbClr>
          </a:solidFill>
          <a:ln cap="flat" cmpd="sng" w="9525">
            <a:solidFill>
              <a:srgbClr val="FFFFFF">
                <a:alpha val="0"/>
              </a:srgbClr>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Clr>
                <a:srgbClr val="2C5F4F"/>
              </a:buClr>
              <a:buSzPts val="1800"/>
              <a:buFont typeface="Arial"/>
              <a:buNone/>
            </a:pPr>
            <a:r>
              <a:rPr b="0" i="0" lang="en-US" sz="1800" u="none" cap="none" strike="noStrike">
                <a:solidFill>
                  <a:srgbClr val="2C5F4F"/>
                </a:solidFill>
                <a:latin typeface="Arial"/>
                <a:ea typeface="Arial"/>
                <a:cs typeface="Arial"/>
                <a:sym typeface="Arial"/>
              </a:rPr>
              <a:t>ワーク連携</a:t>
            </a:r>
            <a:endParaRPr b="0" i="0" sz="1800" u="none" cap="none" strike="noStrike">
              <a:solidFill>
                <a:schemeClr val="dk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 name="Shape 72"/>
        <p:cNvGrpSpPr/>
        <p:nvPr/>
      </p:nvGrpSpPr>
      <p:grpSpPr>
        <a:xfrm>
          <a:off x="0" y="0"/>
          <a:ext cx="0" cy="0"/>
          <a:chOff x="0" y="0"/>
          <a:chExt cx="0" cy="0"/>
        </a:xfrm>
      </p:grpSpPr>
      <p:sp>
        <p:nvSpPr>
          <p:cNvPr id="73" name="Google Shape;73;p5"/>
          <p:cNvSpPr/>
          <p:nvPr/>
        </p:nvSpPr>
        <p:spPr>
          <a:xfrm>
            <a:off x="0" y="0"/>
            <a:ext cx="12191695" cy="6858000"/>
          </a:xfrm>
          <a:prstGeom prst="rect">
            <a:avLst/>
          </a:prstGeom>
          <a:solidFill>
            <a:srgbClr val="F5F2EA"/>
          </a:solidFill>
          <a:ln cap="flat" cmpd="sng" w="12700">
            <a:solidFill>
              <a:srgbClr val="FFFFFF">
                <a:alpha val="0"/>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 name="Google Shape;74;p5"/>
          <p:cNvSpPr/>
          <p:nvPr/>
        </p:nvSpPr>
        <p:spPr>
          <a:xfrm>
            <a:off x="0" y="0"/>
            <a:ext cx="12191695" cy="6858000"/>
          </a:xfrm>
          <a:prstGeom prst="rect">
            <a:avLst/>
          </a:prstGeom>
          <a:solidFill>
            <a:srgbClr val="F5F2EA"/>
          </a:solidFill>
          <a:ln cap="flat" cmpd="sng" w="12700">
            <a:solidFill>
              <a:srgbClr val="FFFFFF">
                <a:alpha val="0"/>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75" name="Google Shape;75;p5"/>
          <p:cNvPicPr preferRelativeResize="0"/>
          <p:nvPr/>
        </p:nvPicPr>
        <p:blipFill rotWithShape="1">
          <a:blip r:embed="rId3">
            <a:alphaModFix/>
          </a:blip>
          <a:srcRect b="0" l="-3" r="-3" t="0"/>
          <a:stretch/>
        </p:blipFill>
        <p:spPr>
          <a:xfrm>
            <a:off x="0" y="0"/>
            <a:ext cx="6096305" cy="6858000"/>
          </a:xfrm>
          <a:prstGeom prst="rect">
            <a:avLst/>
          </a:prstGeom>
          <a:noFill/>
          <a:ln>
            <a:noFill/>
          </a:ln>
        </p:spPr>
      </p:pic>
      <p:sp>
        <p:nvSpPr>
          <p:cNvPr id="76" name="Google Shape;76;p5"/>
          <p:cNvSpPr txBox="1"/>
          <p:nvPr/>
        </p:nvSpPr>
        <p:spPr>
          <a:xfrm>
            <a:off x="1028700" y="365760"/>
            <a:ext cx="1343254" cy="152705"/>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2C5F4F"/>
              </a:buClr>
              <a:buSzPts val="900"/>
              <a:buFont typeface="Noto Sans JP"/>
              <a:buNone/>
            </a:pPr>
            <a:r>
              <a:rPr b="0" i="0" lang="en-US" sz="900" u="none" cap="none" strike="noStrike">
                <a:solidFill>
                  <a:srgbClr val="2C5F4F"/>
                </a:solidFill>
                <a:latin typeface="Noto Sans JP"/>
                <a:ea typeface="Noto Sans JP"/>
                <a:cs typeface="Noto Sans JP"/>
                <a:sym typeface="Noto Sans JP"/>
              </a:rPr>
              <a:t>Seasonal Menu Plan</a:t>
            </a:r>
            <a:endParaRPr b="0" i="0" sz="900" u="none" cap="none" strike="noStrike">
              <a:solidFill>
                <a:schemeClr val="dk1"/>
              </a:solidFill>
              <a:latin typeface="Calibri"/>
              <a:ea typeface="Calibri"/>
              <a:cs typeface="Calibri"/>
              <a:sym typeface="Calibri"/>
            </a:endParaRPr>
          </a:p>
        </p:txBody>
      </p:sp>
      <p:sp>
        <p:nvSpPr>
          <p:cNvPr id="77" name="Google Shape;77;p5"/>
          <p:cNvSpPr txBox="1"/>
          <p:nvPr/>
        </p:nvSpPr>
        <p:spPr>
          <a:xfrm>
            <a:off x="609905" y="765813"/>
            <a:ext cx="4701000" cy="8577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Clr>
                <a:srgbClr val="2C5F4F"/>
              </a:buClr>
              <a:buSzPts val="2700"/>
              <a:buFont typeface="Arial"/>
              <a:buNone/>
            </a:pPr>
            <a:r>
              <a:rPr i="0" lang="en-US" sz="2700" u="none" cap="none" strike="noStrike">
                <a:solidFill>
                  <a:srgbClr val="2C5F4F"/>
                </a:solidFill>
                <a:latin typeface="Zen Old Mincho SemiBold"/>
                <a:ea typeface="Zen Old Mincho SemiBold"/>
                <a:cs typeface="Zen Old Mincho SemiBold"/>
                <a:sym typeface="Zen Old Mincho SemiBold"/>
              </a:rPr>
              <a:t>信州の四季を愉しむ</a:t>
            </a:r>
            <a:endParaRPr i="0" sz="2700" u="none" cap="none" strike="noStrike">
              <a:solidFill>
                <a:schemeClr val="dk1"/>
              </a:solidFill>
              <a:latin typeface="Zen Old Mincho SemiBold"/>
              <a:ea typeface="Zen Old Mincho SemiBold"/>
              <a:cs typeface="Zen Old Mincho SemiBold"/>
              <a:sym typeface="Zen Old Mincho SemiBold"/>
            </a:endParaRPr>
          </a:p>
          <a:p>
            <a:pPr indent="0" lvl="0" marL="0" marR="0" rtl="0" algn="l">
              <a:spcBef>
                <a:spcPts val="0"/>
              </a:spcBef>
              <a:spcAft>
                <a:spcPts val="0"/>
              </a:spcAft>
              <a:buClr>
                <a:srgbClr val="2C5F4F"/>
              </a:buClr>
              <a:buSzPts val="2700"/>
              <a:buFont typeface="Arial"/>
              <a:buNone/>
            </a:pPr>
            <a:r>
              <a:rPr i="0" lang="en-US" sz="2700" u="none" cap="none" strike="noStrike">
                <a:solidFill>
                  <a:srgbClr val="2C5F4F"/>
                </a:solidFill>
                <a:latin typeface="Zen Old Mincho SemiBold"/>
                <a:ea typeface="Zen Old Mincho SemiBold"/>
                <a:cs typeface="Zen Old Mincho SemiBold"/>
                <a:sym typeface="Zen Old Mincho SemiBold"/>
              </a:rPr>
              <a:t>献立プラン </a:t>
            </a:r>
            <a:endParaRPr i="0" sz="2700" u="none" cap="none" strike="noStrike">
              <a:solidFill>
                <a:schemeClr val="dk1"/>
              </a:solidFill>
              <a:latin typeface="Zen Old Mincho SemiBold"/>
              <a:ea typeface="Zen Old Mincho SemiBold"/>
              <a:cs typeface="Zen Old Mincho SemiBold"/>
              <a:sym typeface="Zen Old Mincho SemiBold"/>
            </a:endParaRPr>
          </a:p>
        </p:txBody>
      </p:sp>
      <p:pic>
        <p:nvPicPr>
          <p:cNvPr descr="preencoded.png" id="78" name="Google Shape;78;p5"/>
          <p:cNvPicPr preferRelativeResize="0"/>
          <p:nvPr/>
        </p:nvPicPr>
        <p:blipFill rotWithShape="1">
          <a:blip r:embed="rId4">
            <a:alphaModFix/>
          </a:blip>
          <a:srcRect b="0" l="0" r="0" t="0"/>
          <a:stretch/>
        </p:blipFill>
        <p:spPr>
          <a:xfrm>
            <a:off x="609905" y="1927555"/>
            <a:ext cx="752551" cy="267005"/>
          </a:xfrm>
          <a:prstGeom prst="rect">
            <a:avLst/>
          </a:prstGeom>
          <a:noFill/>
          <a:ln>
            <a:noFill/>
          </a:ln>
        </p:spPr>
      </p:pic>
      <p:sp>
        <p:nvSpPr>
          <p:cNvPr id="79" name="Google Shape;79;p5"/>
          <p:cNvSpPr/>
          <p:nvPr/>
        </p:nvSpPr>
        <p:spPr>
          <a:xfrm>
            <a:off x="609905" y="1927555"/>
            <a:ext cx="752551" cy="267005"/>
          </a:xfrm>
          <a:prstGeom prst="rect">
            <a:avLst/>
          </a:prstGeom>
          <a:solidFill>
            <a:srgbClr val="FFFFFF">
              <a:alpha val="0"/>
            </a:srgbClr>
          </a:solidFill>
          <a:ln cap="flat" cmpd="sng" w="9525">
            <a:solidFill>
              <a:srgbClr val="FFFFFF">
                <a:alpha val="0"/>
              </a:srgbClr>
            </a:solidFill>
            <a:prstDash val="solid"/>
            <a:round/>
            <a:headEnd len="sm" w="sm" type="none"/>
            <a:tailEnd len="sm" w="sm" type="none"/>
          </a:ln>
        </p:spPr>
        <p:txBody>
          <a:bodyPr anchorCtr="0" anchor="ctr" bIns="0" lIns="0" spcFirstLastPara="1" rIns="0" wrap="square" tIns="0">
            <a:noAutofit/>
          </a:bodyPr>
          <a:lstStyle/>
          <a:p>
            <a:pPr indent="0" lvl="0" marL="0" marR="0" rtl="0" algn="ctr">
              <a:spcBef>
                <a:spcPts val="0"/>
              </a:spcBef>
              <a:spcAft>
                <a:spcPts val="0"/>
              </a:spcAft>
              <a:buClr>
                <a:srgbClr val="2C5F4F"/>
              </a:buClr>
              <a:buSzPts val="1000"/>
              <a:buFont typeface="Noto Sans JP"/>
              <a:buNone/>
            </a:pPr>
            <a:r>
              <a:rPr b="0" i="0" lang="en-US" sz="1000" u="none" cap="none" strike="noStrike">
                <a:solidFill>
                  <a:srgbClr val="2C5F4F"/>
                </a:solidFill>
                <a:latin typeface="Noto Sans JP"/>
                <a:ea typeface="Noto Sans JP"/>
                <a:cs typeface="Noto Sans JP"/>
                <a:sym typeface="Noto Sans JP"/>
              </a:rPr>
              <a:t>LUNCH</a:t>
            </a:r>
            <a:endParaRPr b="0" i="0" sz="1000" u="none" cap="none" strike="noStrike">
              <a:solidFill>
                <a:schemeClr val="dk1"/>
              </a:solidFill>
              <a:latin typeface="Calibri"/>
              <a:ea typeface="Calibri"/>
              <a:cs typeface="Calibri"/>
              <a:sym typeface="Calibri"/>
            </a:endParaRPr>
          </a:p>
        </p:txBody>
      </p:sp>
      <p:sp>
        <p:nvSpPr>
          <p:cNvPr id="80" name="Google Shape;80;p5"/>
          <p:cNvSpPr txBox="1"/>
          <p:nvPr/>
        </p:nvSpPr>
        <p:spPr>
          <a:xfrm>
            <a:off x="1469441" y="1870862"/>
            <a:ext cx="1728216" cy="30541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1F2937"/>
              </a:buClr>
              <a:buSzPts val="1800"/>
              <a:buFont typeface="Arial"/>
              <a:buNone/>
            </a:pPr>
            <a:r>
              <a:rPr i="0" lang="en-US" sz="1800" u="none" cap="none" strike="noStrike">
                <a:solidFill>
                  <a:srgbClr val="1F2937"/>
                </a:solidFill>
                <a:latin typeface="Zen Old Mincho SemiBold"/>
                <a:ea typeface="Zen Old Mincho SemiBold"/>
                <a:cs typeface="Zen Old Mincho SemiBold"/>
                <a:sym typeface="Zen Old Mincho SemiBold"/>
              </a:rPr>
              <a:t>旬彩御膳プラン</a:t>
            </a:r>
            <a:endParaRPr i="0" sz="1800" u="none" cap="none" strike="noStrike">
              <a:solidFill>
                <a:schemeClr val="dk1"/>
              </a:solidFill>
              <a:latin typeface="Zen Old Mincho SemiBold"/>
              <a:ea typeface="Zen Old Mincho SemiBold"/>
              <a:cs typeface="Zen Old Mincho SemiBold"/>
              <a:sym typeface="Zen Old Mincho SemiBold"/>
            </a:endParaRPr>
          </a:p>
        </p:txBody>
      </p:sp>
      <p:sp>
        <p:nvSpPr>
          <p:cNvPr id="81" name="Google Shape;81;p5"/>
          <p:cNvSpPr txBox="1"/>
          <p:nvPr/>
        </p:nvSpPr>
        <p:spPr>
          <a:xfrm>
            <a:off x="609905" y="2270455"/>
            <a:ext cx="4763110" cy="219456"/>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4B5563"/>
              </a:buClr>
              <a:buSzPts val="1000"/>
              <a:buFont typeface="Noto Sans JP"/>
              <a:buNone/>
            </a:pPr>
            <a:r>
              <a:rPr b="0" i="0" lang="en-US" sz="1000" u="none" cap="none" strike="noStrike">
                <a:solidFill>
                  <a:srgbClr val="4B5563"/>
                </a:solidFill>
                <a:latin typeface="Noto Sans JP"/>
                <a:ea typeface="Noto Sans JP"/>
                <a:cs typeface="Noto Sans JP"/>
                <a:sym typeface="Noto Sans JP"/>
              </a:rPr>
              <a:t>地元の新鮮な高原野菜をふんだんに使用した、身体に優しいランチコース。</a:t>
            </a:r>
            <a:endParaRPr b="0" i="0" sz="1000" u="none" cap="none" strike="noStrike">
              <a:solidFill>
                <a:schemeClr val="dk1"/>
              </a:solidFill>
              <a:latin typeface="Calibri"/>
              <a:ea typeface="Calibri"/>
              <a:cs typeface="Calibri"/>
              <a:sym typeface="Calibri"/>
            </a:endParaRPr>
          </a:p>
        </p:txBody>
      </p:sp>
      <p:sp>
        <p:nvSpPr>
          <p:cNvPr id="82" name="Google Shape;82;p5"/>
          <p:cNvSpPr txBox="1"/>
          <p:nvPr/>
        </p:nvSpPr>
        <p:spPr>
          <a:xfrm>
            <a:off x="609905" y="2601468"/>
            <a:ext cx="771754" cy="152705"/>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6B7280"/>
              </a:buClr>
              <a:buSzPts val="900"/>
              <a:buFont typeface="Noto Sans JP"/>
              <a:buNone/>
            </a:pPr>
            <a:r>
              <a:rPr b="0" i="0" lang="en-US" sz="900" u="none" cap="none" strike="noStrike">
                <a:solidFill>
                  <a:srgbClr val="6B7280"/>
                </a:solidFill>
                <a:latin typeface="Noto Sans JP"/>
                <a:ea typeface="Noto Sans JP"/>
                <a:cs typeface="Noto Sans JP"/>
                <a:sym typeface="Noto Sans JP"/>
              </a:rPr>
              <a:t>スタンダード</a:t>
            </a:r>
            <a:endParaRPr b="0" i="0" sz="900" u="none" cap="none" strike="noStrike">
              <a:solidFill>
                <a:schemeClr val="dk1"/>
              </a:solidFill>
              <a:latin typeface="Calibri"/>
              <a:ea typeface="Calibri"/>
              <a:cs typeface="Calibri"/>
              <a:sym typeface="Calibri"/>
            </a:endParaRPr>
          </a:p>
        </p:txBody>
      </p:sp>
      <p:pic>
        <p:nvPicPr>
          <p:cNvPr descr="preencoded.png" id="83" name="Google Shape;83;p5"/>
          <p:cNvPicPr preferRelativeResize="0"/>
          <p:nvPr/>
        </p:nvPicPr>
        <p:blipFill rotWithShape="1">
          <a:blip r:embed="rId5">
            <a:alphaModFix/>
          </a:blip>
          <a:srcRect b="-2029" l="0" r="0" t="-2029"/>
          <a:stretch/>
        </p:blipFill>
        <p:spPr>
          <a:xfrm>
            <a:off x="1524305" y="2754173"/>
            <a:ext cx="9144" cy="304495"/>
          </a:xfrm>
          <a:prstGeom prst="rect">
            <a:avLst/>
          </a:prstGeom>
          <a:noFill/>
          <a:ln>
            <a:noFill/>
          </a:ln>
        </p:spPr>
      </p:pic>
      <p:sp>
        <p:nvSpPr>
          <p:cNvPr id="84" name="Google Shape;84;p5"/>
          <p:cNvSpPr txBox="1"/>
          <p:nvPr/>
        </p:nvSpPr>
        <p:spPr>
          <a:xfrm>
            <a:off x="1762049" y="2601468"/>
            <a:ext cx="743407" cy="152705"/>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6B7280"/>
              </a:buClr>
              <a:buSzPts val="900"/>
              <a:buFont typeface="Noto Sans JP"/>
              <a:buNone/>
            </a:pPr>
            <a:r>
              <a:rPr b="0" i="0" lang="en-US" sz="900" u="none" cap="none" strike="noStrike">
                <a:solidFill>
                  <a:srgbClr val="6B7280"/>
                </a:solidFill>
                <a:latin typeface="Noto Sans JP"/>
                <a:ea typeface="Noto Sans JP"/>
                <a:cs typeface="Noto Sans JP"/>
                <a:sym typeface="Noto Sans JP"/>
              </a:rPr>
              <a:t>プレミアム</a:t>
            </a:r>
            <a:endParaRPr b="0" i="0" sz="900" u="none" cap="none" strike="noStrike">
              <a:solidFill>
                <a:schemeClr val="dk1"/>
              </a:solidFill>
              <a:latin typeface="Calibri"/>
              <a:ea typeface="Calibri"/>
              <a:cs typeface="Calibri"/>
              <a:sym typeface="Calibri"/>
            </a:endParaRPr>
          </a:p>
        </p:txBody>
      </p:sp>
      <p:sp>
        <p:nvSpPr>
          <p:cNvPr id="85" name="Google Shape;85;p5"/>
          <p:cNvSpPr txBox="1"/>
          <p:nvPr/>
        </p:nvSpPr>
        <p:spPr>
          <a:xfrm>
            <a:off x="609905" y="3496666"/>
            <a:ext cx="866851" cy="267005"/>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Clr>
                <a:srgbClr val="2C5F4F"/>
              </a:buClr>
              <a:buSzPts val="1000"/>
              <a:buFont typeface="Noto Sans JP"/>
              <a:buNone/>
            </a:pPr>
            <a:r>
              <a:rPr b="0" i="0" lang="en-US" sz="1000" u="none" cap="none" strike="noStrike">
                <a:solidFill>
                  <a:srgbClr val="2C5F4F"/>
                </a:solidFill>
                <a:latin typeface="Noto Sans JP"/>
                <a:ea typeface="Noto Sans JP"/>
                <a:cs typeface="Noto Sans JP"/>
                <a:sym typeface="Noto Sans JP"/>
              </a:rPr>
              <a:t>DINNER</a:t>
            </a:r>
            <a:endParaRPr b="0" i="0" sz="1000" u="none" cap="none" strike="noStrike">
              <a:solidFill>
                <a:schemeClr val="dk1"/>
              </a:solidFill>
              <a:latin typeface="Calibri"/>
              <a:ea typeface="Calibri"/>
              <a:cs typeface="Calibri"/>
              <a:sym typeface="Calibri"/>
            </a:endParaRPr>
          </a:p>
        </p:txBody>
      </p:sp>
      <p:sp>
        <p:nvSpPr>
          <p:cNvPr id="86" name="Google Shape;86;p5"/>
          <p:cNvSpPr txBox="1"/>
          <p:nvPr/>
        </p:nvSpPr>
        <p:spPr>
          <a:xfrm>
            <a:off x="1530706" y="3439973"/>
            <a:ext cx="1481328" cy="30541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1F2937"/>
              </a:buClr>
              <a:buSzPts val="1800"/>
              <a:buFont typeface="Arial"/>
              <a:buNone/>
            </a:pPr>
            <a:r>
              <a:rPr i="0" lang="en-US" sz="1800" u="none" cap="none" strike="noStrike">
                <a:solidFill>
                  <a:srgbClr val="1F2937"/>
                </a:solidFill>
                <a:latin typeface="Zen Old Mincho SemiBold"/>
                <a:ea typeface="Zen Old Mincho SemiBold"/>
                <a:cs typeface="Zen Old Mincho SemiBold"/>
                <a:sym typeface="Zen Old Mincho SemiBold"/>
              </a:rPr>
              <a:t>創作和食会席</a:t>
            </a:r>
            <a:endParaRPr i="0" sz="1800" u="none" cap="none" strike="noStrike">
              <a:solidFill>
                <a:schemeClr val="dk1"/>
              </a:solidFill>
              <a:latin typeface="Zen Old Mincho SemiBold"/>
              <a:ea typeface="Zen Old Mincho SemiBold"/>
              <a:cs typeface="Zen Old Mincho SemiBold"/>
              <a:sym typeface="Zen Old Mincho SemiBold"/>
            </a:endParaRPr>
          </a:p>
        </p:txBody>
      </p:sp>
      <p:sp>
        <p:nvSpPr>
          <p:cNvPr id="87" name="Google Shape;87;p5"/>
          <p:cNvSpPr txBox="1"/>
          <p:nvPr/>
        </p:nvSpPr>
        <p:spPr>
          <a:xfrm>
            <a:off x="609900" y="3839575"/>
            <a:ext cx="4271700" cy="4389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Clr>
                <a:srgbClr val="4B5563"/>
              </a:buClr>
              <a:buSzPts val="1000"/>
              <a:buFont typeface="Noto Sans JP"/>
              <a:buNone/>
            </a:pPr>
            <a:r>
              <a:rPr b="0" i="0" lang="en-US" sz="1000" u="none" cap="none" strike="noStrike">
                <a:solidFill>
                  <a:srgbClr val="4B5563"/>
                </a:solidFill>
                <a:latin typeface="Noto Sans JP"/>
                <a:ea typeface="Noto Sans JP"/>
                <a:cs typeface="Noto Sans JP"/>
                <a:sym typeface="Noto Sans JP"/>
              </a:rPr>
              <a:t>信州牛や川魚など、この土地ならではの味覚を丁寧に仕立てた本格会席。特別な懇親会や接待に最適です。</a:t>
            </a:r>
            <a:endParaRPr b="0" i="0" sz="1000" u="none" cap="none" strike="noStrike">
              <a:solidFill>
                <a:schemeClr val="dk1"/>
              </a:solidFill>
              <a:latin typeface="Calibri"/>
              <a:ea typeface="Calibri"/>
              <a:cs typeface="Calibri"/>
              <a:sym typeface="Calibri"/>
            </a:endParaRPr>
          </a:p>
        </p:txBody>
      </p:sp>
      <p:sp>
        <p:nvSpPr>
          <p:cNvPr id="88" name="Google Shape;88;p5"/>
          <p:cNvSpPr txBox="1"/>
          <p:nvPr/>
        </p:nvSpPr>
        <p:spPr>
          <a:xfrm>
            <a:off x="609905" y="4387291"/>
            <a:ext cx="4763110" cy="152705"/>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6B7280"/>
              </a:buClr>
              <a:buSzPts val="900"/>
              <a:buFont typeface="Noto Sans JP"/>
              <a:buNone/>
            </a:pPr>
            <a:r>
              <a:rPr b="0" i="0" lang="en-US" sz="900" u="none" cap="none" strike="noStrike">
                <a:solidFill>
                  <a:srgbClr val="6B7280"/>
                </a:solidFill>
                <a:latin typeface="Noto Sans JP"/>
                <a:ea typeface="Noto Sans JP"/>
                <a:cs typeface="Noto Sans JP"/>
                <a:sym typeface="Noto Sans JP"/>
              </a:rPr>
              <a:t>コース料金</a:t>
            </a:r>
            <a:endParaRPr b="0" i="0" sz="900" u="none" cap="none" strike="noStrike">
              <a:solidFill>
                <a:schemeClr val="dk1"/>
              </a:solidFill>
              <a:latin typeface="Calibri"/>
              <a:ea typeface="Calibri"/>
              <a:cs typeface="Calibri"/>
              <a:sym typeface="Calibri"/>
            </a:endParaRPr>
          </a:p>
        </p:txBody>
      </p:sp>
      <p:sp>
        <p:nvSpPr>
          <p:cNvPr id="89" name="Google Shape;89;p5"/>
          <p:cNvSpPr/>
          <p:nvPr/>
        </p:nvSpPr>
        <p:spPr>
          <a:xfrm>
            <a:off x="609905" y="5568696"/>
            <a:ext cx="4572000" cy="9144"/>
          </a:xfrm>
          <a:prstGeom prst="rect">
            <a:avLst/>
          </a:prstGeom>
          <a:solidFill>
            <a:srgbClr val="E5E7EB"/>
          </a:solidFill>
          <a:ln cap="flat" cmpd="sng" w="12700">
            <a:solidFill>
              <a:srgbClr val="E5E7EB">
                <a:alpha val="0"/>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 name="Google Shape;90;p5"/>
          <p:cNvSpPr txBox="1"/>
          <p:nvPr/>
        </p:nvSpPr>
        <p:spPr>
          <a:xfrm>
            <a:off x="609905" y="5806440"/>
            <a:ext cx="4648810" cy="6858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Clr>
                <a:srgbClr val="9CA3AF"/>
              </a:buClr>
              <a:buSzPts val="1200"/>
              <a:buFont typeface="Noto Sans JP"/>
              <a:buNone/>
            </a:pPr>
            <a:r>
              <a:rPr b="0" i="0" lang="en-US" sz="1200" u="none" cap="none" strike="noStrike">
                <a:solidFill>
                  <a:srgbClr val="9CA3AF"/>
                </a:solidFill>
                <a:latin typeface="Noto Sans JP"/>
                <a:ea typeface="Noto Sans JP"/>
                <a:cs typeface="Noto Sans JP"/>
                <a:sym typeface="Noto Sans JP"/>
              </a:rPr>
              <a:t> ※ 価格は税込です。季節や仕入れ状況により、料理内容は変更となる場合がございます。</a:t>
            </a:r>
            <a:endParaRPr b="0" i="0" sz="12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rgbClr val="9CA3AF"/>
              </a:buClr>
              <a:buSzPts val="1200"/>
              <a:buFont typeface="Noto Sans JP"/>
              <a:buNone/>
            </a:pPr>
            <a:r>
              <a:rPr b="0" i="0" lang="en-US" sz="1200" u="none" cap="none" strike="noStrike">
                <a:solidFill>
                  <a:srgbClr val="9CA3AF"/>
                </a:solidFill>
                <a:latin typeface="Noto Sans JP"/>
                <a:ea typeface="Noto Sans JP"/>
                <a:cs typeface="Noto Sans JP"/>
                <a:sym typeface="Noto Sans JP"/>
              </a:rPr>
              <a:t> ※ アレルギー対応については事前にお問い合わせください。 </a:t>
            </a:r>
            <a:endParaRPr b="0" i="0" sz="1200" u="none" cap="none" strike="noStrike">
              <a:solidFill>
                <a:schemeClr val="dk1"/>
              </a:solidFill>
              <a:latin typeface="Calibri"/>
              <a:ea typeface="Calibri"/>
              <a:cs typeface="Calibri"/>
              <a:sym typeface="Calibri"/>
            </a:endParaRPr>
          </a:p>
        </p:txBody>
      </p:sp>
      <p:sp>
        <p:nvSpPr>
          <p:cNvPr id="91" name="Google Shape;91;p5"/>
          <p:cNvSpPr txBox="1"/>
          <p:nvPr/>
        </p:nvSpPr>
        <p:spPr>
          <a:xfrm>
            <a:off x="609905" y="2791663"/>
            <a:ext cx="793699" cy="267005"/>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2C5F4F"/>
              </a:buClr>
              <a:buSzPts val="1500"/>
              <a:buFont typeface="Arial"/>
              <a:buNone/>
            </a:pPr>
            <a:r>
              <a:rPr b="0" i="0" lang="en-US" sz="1500" u="none" cap="none" strike="noStrike">
                <a:solidFill>
                  <a:srgbClr val="2C5F4F"/>
                </a:solidFill>
                <a:latin typeface="Arial"/>
                <a:ea typeface="Arial"/>
                <a:cs typeface="Arial"/>
                <a:sym typeface="Arial"/>
              </a:rPr>
              <a:t>4,000</a:t>
            </a:r>
            <a:r>
              <a:rPr b="0" i="0" lang="en-US" sz="1000" u="none" cap="none" strike="noStrike">
                <a:solidFill>
                  <a:srgbClr val="2C5F4F"/>
                </a:solidFill>
                <a:latin typeface="Arial"/>
                <a:ea typeface="Arial"/>
                <a:cs typeface="Arial"/>
                <a:sym typeface="Arial"/>
              </a:rPr>
              <a:t>円</a:t>
            </a:r>
            <a:endParaRPr b="0" i="0" sz="1500" u="none" cap="none" strike="noStrike">
              <a:solidFill>
                <a:schemeClr val="dk1"/>
              </a:solidFill>
              <a:latin typeface="Calibri"/>
              <a:ea typeface="Calibri"/>
              <a:cs typeface="Calibri"/>
              <a:sym typeface="Calibri"/>
            </a:endParaRPr>
          </a:p>
        </p:txBody>
      </p:sp>
      <p:sp>
        <p:nvSpPr>
          <p:cNvPr id="92" name="Google Shape;92;p5"/>
          <p:cNvSpPr/>
          <p:nvPr/>
        </p:nvSpPr>
        <p:spPr>
          <a:xfrm>
            <a:off x="609905" y="3097073"/>
            <a:ext cx="381305" cy="9144"/>
          </a:xfrm>
          <a:prstGeom prst="rect">
            <a:avLst/>
          </a:prstGeom>
          <a:solidFill>
            <a:srgbClr val="2C5F4F">
              <a:alpha val="50196"/>
            </a:srgbClr>
          </a:solidFill>
          <a:ln cap="flat" cmpd="sng" w="12700">
            <a:solidFill>
              <a:srgbClr val="FFFFFF">
                <a:alpha val="0"/>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3" name="Google Shape;93;p5"/>
          <p:cNvSpPr txBox="1"/>
          <p:nvPr/>
        </p:nvSpPr>
        <p:spPr>
          <a:xfrm>
            <a:off x="1762049" y="2791663"/>
            <a:ext cx="793699" cy="267005"/>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2C5F4F"/>
              </a:buClr>
              <a:buSzPts val="1500"/>
              <a:buFont typeface="Arial"/>
              <a:buNone/>
            </a:pPr>
            <a:r>
              <a:rPr b="0" i="0" lang="en-US" sz="1500" u="none" cap="none" strike="noStrike">
                <a:solidFill>
                  <a:srgbClr val="2C5F4F"/>
                </a:solidFill>
                <a:latin typeface="Arial"/>
                <a:ea typeface="Arial"/>
                <a:cs typeface="Arial"/>
                <a:sym typeface="Arial"/>
              </a:rPr>
              <a:t>6,000</a:t>
            </a:r>
            <a:r>
              <a:rPr b="0" i="0" lang="en-US" sz="1000" u="none" cap="none" strike="noStrike">
                <a:solidFill>
                  <a:srgbClr val="2C5F4F"/>
                </a:solidFill>
                <a:latin typeface="Arial"/>
                <a:ea typeface="Arial"/>
                <a:cs typeface="Arial"/>
                <a:sym typeface="Arial"/>
              </a:rPr>
              <a:t>円</a:t>
            </a:r>
            <a:endParaRPr b="0" i="0" sz="1500" u="none" cap="none" strike="noStrike">
              <a:solidFill>
                <a:schemeClr val="dk1"/>
              </a:solidFill>
              <a:latin typeface="Calibri"/>
              <a:ea typeface="Calibri"/>
              <a:cs typeface="Calibri"/>
              <a:sym typeface="Calibri"/>
            </a:endParaRPr>
          </a:p>
        </p:txBody>
      </p:sp>
      <p:sp>
        <p:nvSpPr>
          <p:cNvPr id="94" name="Google Shape;94;p5"/>
          <p:cNvSpPr/>
          <p:nvPr/>
        </p:nvSpPr>
        <p:spPr>
          <a:xfrm>
            <a:off x="1762049" y="3097073"/>
            <a:ext cx="381305" cy="9144"/>
          </a:xfrm>
          <a:prstGeom prst="rect">
            <a:avLst/>
          </a:prstGeom>
          <a:solidFill>
            <a:srgbClr val="2C5F4F">
              <a:alpha val="50196"/>
            </a:srgbClr>
          </a:solidFill>
          <a:ln cap="flat" cmpd="sng" w="12700">
            <a:solidFill>
              <a:srgbClr val="FFFFFF">
                <a:alpha val="0"/>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 name="Google Shape;95;p5"/>
          <p:cNvSpPr txBox="1"/>
          <p:nvPr/>
        </p:nvSpPr>
        <p:spPr>
          <a:xfrm>
            <a:off x="609905" y="4578401"/>
            <a:ext cx="1167689" cy="30541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2C5F4F"/>
              </a:buClr>
              <a:buSzPts val="1800"/>
              <a:buFont typeface="Arial"/>
              <a:buNone/>
            </a:pPr>
            <a:r>
              <a:rPr b="0" i="0" lang="en-US" sz="1800" u="none" cap="none" strike="noStrike">
                <a:solidFill>
                  <a:srgbClr val="2C5F4F"/>
                </a:solidFill>
                <a:latin typeface="Arial"/>
                <a:ea typeface="Arial"/>
                <a:cs typeface="Arial"/>
                <a:sym typeface="Arial"/>
              </a:rPr>
              <a:t>11,000</a:t>
            </a:r>
            <a:r>
              <a:rPr b="0" i="0" lang="en-US" sz="1000" u="none" cap="none" strike="noStrike">
                <a:solidFill>
                  <a:srgbClr val="2C5F4F"/>
                </a:solidFill>
                <a:latin typeface="Arial"/>
                <a:ea typeface="Arial"/>
                <a:cs typeface="Arial"/>
                <a:sym typeface="Arial"/>
              </a:rPr>
              <a:t>円〜</a:t>
            </a:r>
            <a:endParaRPr b="0" i="0" sz="1800" u="none" cap="none" strike="noStrike">
              <a:solidFill>
                <a:schemeClr val="dk1"/>
              </a:solidFill>
              <a:latin typeface="Calibri"/>
              <a:ea typeface="Calibri"/>
              <a:cs typeface="Calibri"/>
              <a:sym typeface="Calibri"/>
            </a:endParaRPr>
          </a:p>
        </p:txBody>
      </p:sp>
      <p:sp>
        <p:nvSpPr>
          <p:cNvPr id="96" name="Google Shape;96;p5"/>
          <p:cNvSpPr/>
          <p:nvPr/>
        </p:nvSpPr>
        <p:spPr>
          <a:xfrm>
            <a:off x="609905" y="4921301"/>
            <a:ext cx="381305" cy="9144"/>
          </a:xfrm>
          <a:prstGeom prst="rect">
            <a:avLst/>
          </a:prstGeom>
          <a:solidFill>
            <a:srgbClr val="2C5F4F">
              <a:alpha val="50196"/>
            </a:srgbClr>
          </a:solidFill>
          <a:ln cap="flat" cmpd="sng" w="12700">
            <a:solidFill>
              <a:srgbClr val="FFFFFF">
                <a:alpha val="0"/>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 name="Google Shape;97;p5"/>
          <p:cNvSpPr txBox="1"/>
          <p:nvPr/>
        </p:nvSpPr>
        <p:spPr>
          <a:xfrm>
            <a:off x="9958730" y="6172200"/>
            <a:ext cx="2011680" cy="191110"/>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Clr>
                <a:srgbClr val="FFFFFF"/>
              </a:buClr>
              <a:buSzPts val="1000"/>
              <a:buFont typeface="Arial"/>
              <a:buNone/>
            </a:pPr>
            <a:r>
              <a:rPr b="0" i="0" lang="en-US" sz="1000" u="none" cap="none" strike="noStrike">
                <a:solidFill>
                  <a:srgbClr val="FFFFFF"/>
                </a:solidFill>
                <a:latin typeface="Arial"/>
                <a:ea typeface="Arial"/>
                <a:cs typeface="Arial"/>
                <a:sym typeface="Arial"/>
              </a:rPr>
              <a:t>Kutsukake Stay</a:t>
            </a:r>
            <a:endParaRPr b="0" i="0" sz="1000" u="none" cap="none" strike="noStrike">
              <a:solidFill>
                <a:schemeClr val="dk1"/>
              </a:solidFill>
              <a:latin typeface="Calibri"/>
              <a:ea typeface="Calibri"/>
              <a:cs typeface="Calibri"/>
              <a:sym typeface="Calibri"/>
            </a:endParaRPr>
          </a:p>
        </p:txBody>
      </p:sp>
      <p:sp>
        <p:nvSpPr>
          <p:cNvPr id="98" name="Google Shape;98;p5"/>
          <p:cNvSpPr txBox="1"/>
          <p:nvPr/>
        </p:nvSpPr>
        <p:spPr>
          <a:xfrm>
            <a:off x="9881006" y="6400800"/>
            <a:ext cx="2089404" cy="228600"/>
          </a:xfrm>
          <a:prstGeom prst="rect">
            <a:avLst/>
          </a:prstGeom>
          <a:noFill/>
          <a:ln>
            <a:noFill/>
          </a:ln>
        </p:spPr>
        <p:txBody>
          <a:bodyPr anchorCtr="0" anchor="ctr" bIns="0" lIns="0" spcFirstLastPara="1" rIns="0" wrap="square" tIns="0">
            <a:noAutofit/>
          </a:bodyPr>
          <a:lstStyle/>
          <a:p>
            <a:pPr indent="0" lvl="0" marL="0" marR="0" rtl="0" algn="r">
              <a:spcBef>
                <a:spcPts val="0"/>
              </a:spcBef>
              <a:spcAft>
                <a:spcPts val="0"/>
              </a:spcAft>
              <a:buClr>
                <a:srgbClr val="FFFFFF"/>
              </a:buClr>
              <a:buSzPts val="1200"/>
              <a:buFont typeface="Noto Sans JP"/>
              <a:buNone/>
            </a:pPr>
            <a:r>
              <a:rPr b="0" i="0" lang="en-US" sz="1200" u="none" cap="none" strike="noStrike">
                <a:solidFill>
                  <a:srgbClr val="FFFFFF"/>
                </a:solidFill>
                <a:latin typeface="Noto Sans JP"/>
                <a:ea typeface="Noto Sans JP"/>
                <a:cs typeface="Noto Sans JP"/>
                <a:sym typeface="Noto Sans JP"/>
              </a:rPr>
              <a:t>Culinary Experience</a:t>
            </a:r>
            <a:endParaRPr b="0" i="0" sz="1200" u="none" cap="none" strike="noStrike">
              <a:solidFill>
                <a:schemeClr val="dk1"/>
              </a:solidFill>
              <a:latin typeface="Calibri"/>
              <a:ea typeface="Calibri"/>
              <a:cs typeface="Calibri"/>
              <a:sym typeface="Calibri"/>
            </a:endParaRPr>
          </a:p>
        </p:txBody>
      </p:sp>
      <p:pic>
        <p:nvPicPr>
          <p:cNvPr id="99" name="Google Shape;99;p5" title="ディナーコースイメージ.jpg"/>
          <p:cNvPicPr preferRelativeResize="0"/>
          <p:nvPr/>
        </p:nvPicPr>
        <p:blipFill>
          <a:blip r:embed="rId6">
            <a:alphaModFix/>
          </a:blip>
          <a:stretch>
            <a:fillRect/>
          </a:stretch>
        </p:blipFill>
        <p:spPr>
          <a:xfrm>
            <a:off x="5303515" y="2266989"/>
            <a:ext cx="6888182" cy="4591010"/>
          </a:xfrm>
          <a:prstGeom prst="rect">
            <a:avLst/>
          </a:prstGeom>
          <a:noFill/>
          <a:ln>
            <a:noFill/>
          </a:ln>
        </p:spPr>
      </p:pic>
      <p:pic>
        <p:nvPicPr>
          <p:cNvPr id="100" name="Google Shape;100;p5" title="ランチ会席.1.jpg"/>
          <p:cNvPicPr preferRelativeResize="0"/>
          <p:nvPr/>
        </p:nvPicPr>
        <p:blipFill>
          <a:blip r:embed="rId7">
            <a:alphaModFix/>
          </a:blip>
          <a:stretch>
            <a:fillRect/>
          </a:stretch>
        </p:blipFill>
        <p:spPr>
          <a:xfrm>
            <a:off x="5303515" y="0"/>
            <a:ext cx="3451146" cy="2300206"/>
          </a:xfrm>
          <a:prstGeom prst="rect">
            <a:avLst/>
          </a:prstGeom>
          <a:noFill/>
          <a:ln>
            <a:noFill/>
          </a:ln>
        </p:spPr>
      </p:pic>
      <p:pic>
        <p:nvPicPr>
          <p:cNvPr id="101" name="Google Shape;101;p5" title="ランチ会席.2.jpg"/>
          <p:cNvPicPr preferRelativeResize="0"/>
          <p:nvPr/>
        </p:nvPicPr>
        <p:blipFill>
          <a:blip r:embed="rId8">
            <a:alphaModFix/>
          </a:blip>
          <a:stretch>
            <a:fillRect/>
          </a:stretch>
        </p:blipFill>
        <p:spPr>
          <a:xfrm>
            <a:off x="8740550" y="0"/>
            <a:ext cx="3451146" cy="230189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6"/>
          <p:cNvSpPr/>
          <p:nvPr/>
        </p:nvSpPr>
        <p:spPr>
          <a:xfrm>
            <a:off x="0" y="0"/>
            <a:ext cx="12191700" cy="6858000"/>
          </a:xfrm>
          <a:prstGeom prst="rect">
            <a:avLst/>
          </a:prstGeom>
          <a:solidFill>
            <a:srgbClr val="F5F2EA"/>
          </a:solidFill>
          <a:ln cap="flat" cmpd="sng" w="12700">
            <a:solidFill>
              <a:srgbClr val="FFFFFF">
                <a:alpha val="0"/>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 name="Google Shape;108;p6"/>
          <p:cNvSpPr/>
          <p:nvPr/>
        </p:nvSpPr>
        <p:spPr>
          <a:xfrm>
            <a:off x="8858707" y="-952805"/>
            <a:ext cx="3810305" cy="3810305"/>
          </a:xfrm>
          <a:prstGeom prst="ellipse">
            <a:avLst/>
          </a:prstGeom>
          <a:solidFill>
            <a:srgbClr val="E8DCC4">
              <a:alpha val="20000"/>
            </a:srgbClr>
          </a:solidFill>
          <a:ln cap="flat" cmpd="sng" w="12700">
            <a:solidFill>
              <a:srgbClr val="FFFFFF">
                <a:alpha val="0"/>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109" name="Google Shape;109;p6"/>
          <p:cNvPicPr preferRelativeResize="0"/>
          <p:nvPr/>
        </p:nvPicPr>
        <p:blipFill rotWithShape="1">
          <a:blip r:embed="rId3">
            <a:alphaModFix/>
          </a:blip>
          <a:srcRect b="-2083" l="0" r="0" t="-2083"/>
          <a:stretch/>
        </p:blipFill>
        <p:spPr>
          <a:xfrm>
            <a:off x="609905" y="609905"/>
            <a:ext cx="9144" cy="571500"/>
          </a:xfrm>
          <a:prstGeom prst="rect">
            <a:avLst/>
          </a:prstGeom>
          <a:noFill/>
          <a:ln>
            <a:noFill/>
          </a:ln>
        </p:spPr>
      </p:pic>
      <p:sp>
        <p:nvSpPr>
          <p:cNvPr id="110" name="Google Shape;110;p6"/>
          <p:cNvSpPr txBox="1"/>
          <p:nvPr/>
        </p:nvSpPr>
        <p:spPr>
          <a:xfrm>
            <a:off x="609905" y="1410005"/>
            <a:ext cx="2536546" cy="152705"/>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2C5F4F"/>
              </a:buClr>
              <a:buSzPts val="900"/>
              <a:buFont typeface="Noto Sans JP"/>
              <a:buNone/>
            </a:pPr>
            <a:r>
              <a:rPr b="0" i="0" lang="en-US" sz="900" u="none" cap="none" strike="noStrike">
                <a:solidFill>
                  <a:srgbClr val="2C5F4F"/>
                </a:solidFill>
                <a:latin typeface="Noto Sans JP"/>
                <a:ea typeface="Noto Sans JP"/>
                <a:cs typeface="Noto Sans JP"/>
                <a:sym typeface="Noto Sans JP"/>
              </a:rPr>
              <a:t>Location &amp; Access</a:t>
            </a:r>
            <a:endParaRPr b="0" i="0" sz="900" u="none" cap="none" strike="noStrike">
              <a:solidFill>
                <a:schemeClr val="dk1"/>
              </a:solidFill>
              <a:latin typeface="Calibri"/>
              <a:ea typeface="Calibri"/>
              <a:cs typeface="Calibri"/>
              <a:sym typeface="Calibri"/>
            </a:endParaRPr>
          </a:p>
        </p:txBody>
      </p:sp>
      <p:sp>
        <p:nvSpPr>
          <p:cNvPr id="111" name="Google Shape;111;p6"/>
          <p:cNvSpPr txBox="1"/>
          <p:nvPr/>
        </p:nvSpPr>
        <p:spPr>
          <a:xfrm>
            <a:off x="609905" y="1638605"/>
            <a:ext cx="2536546" cy="943661"/>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Clr>
                <a:srgbClr val="2C5F4F"/>
              </a:buClr>
              <a:buSzPts val="2700"/>
              <a:buFont typeface="Arial"/>
              <a:buNone/>
            </a:pPr>
            <a:r>
              <a:rPr i="0" lang="en-US" sz="2700" u="none" cap="none" strike="noStrike">
                <a:solidFill>
                  <a:srgbClr val="2C5F4F"/>
                </a:solidFill>
                <a:latin typeface="Zen Old Mincho SemiBold"/>
                <a:ea typeface="Zen Old Mincho SemiBold"/>
                <a:cs typeface="Zen Old Mincho SemiBold"/>
                <a:sym typeface="Zen Old Mincho SemiBold"/>
              </a:rPr>
              <a:t>周辺観光・</a:t>
            </a:r>
            <a:endParaRPr i="0" sz="2700" u="none" cap="none" strike="noStrike">
              <a:solidFill>
                <a:schemeClr val="dk1"/>
              </a:solidFill>
              <a:latin typeface="Zen Old Mincho SemiBold"/>
              <a:ea typeface="Zen Old Mincho SemiBold"/>
              <a:cs typeface="Zen Old Mincho SemiBold"/>
              <a:sym typeface="Zen Old Mincho SemiBold"/>
            </a:endParaRPr>
          </a:p>
          <a:p>
            <a:pPr indent="0" lvl="0" marL="0" marR="0" rtl="0" algn="l">
              <a:spcBef>
                <a:spcPts val="0"/>
              </a:spcBef>
              <a:spcAft>
                <a:spcPts val="0"/>
              </a:spcAft>
              <a:buClr>
                <a:srgbClr val="2C5F4F"/>
              </a:buClr>
              <a:buSzPts val="2700"/>
              <a:buFont typeface="Arial"/>
              <a:buNone/>
            </a:pPr>
            <a:r>
              <a:rPr i="0" lang="en-US" sz="2700" u="none" cap="none" strike="noStrike">
                <a:solidFill>
                  <a:srgbClr val="2C5F4F"/>
                </a:solidFill>
                <a:latin typeface="Zen Old Mincho SemiBold"/>
                <a:ea typeface="Zen Old Mincho SemiBold"/>
                <a:cs typeface="Zen Old Mincho SemiBold"/>
                <a:sym typeface="Zen Old Mincho SemiBold"/>
              </a:rPr>
              <a:t>文化スポット </a:t>
            </a:r>
            <a:endParaRPr i="0" sz="2700" u="none" cap="none" strike="noStrike">
              <a:solidFill>
                <a:schemeClr val="dk1"/>
              </a:solidFill>
              <a:latin typeface="Zen Old Mincho SemiBold"/>
              <a:ea typeface="Zen Old Mincho SemiBold"/>
              <a:cs typeface="Zen Old Mincho SemiBold"/>
              <a:sym typeface="Zen Old Mincho SemiBold"/>
            </a:endParaRPr>
          </a:p>
        </p:txBody>
      </p:sp>
      <p:sp>
        <p:nvSpPr>
          <p:cNvPr id="112" name="Google Shape;112;p6"/>
          <p:cNvSpPr txBox="1"/>
          <p:nvPr/>
        </p:nvSpPr>
        <p:spPr>
          <a:xfrm>
            <a:off x="609905" y="2885846"/>
            <a:ext cx="2514600" cy="1067105"/>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Clr>
                <a:srgbClr val="4B5563"/>
              </a:buClr>
              <a:buSzPts val="1000"/>
              <a:buFont typeface="Noto Sans JP"/>
              <a:buNone/>
            </a:pPr>
            <a:r>
              <a:rPr b="0" i="0" lang="en-US" sz="1000" u="none" cap="none" strike="noStrike">
                <a:solidFill>
                  <a:srgbClr val="4B5563"/>
                </a:solidFill>
                <a:latin typeface="Noto Sans JP"/>
                <a:ea typeface="Noto Sans JP"/>
                <a:cs typeface="Noto Sans JP"/>
                <a:sym typeface="Noto Sans JP"/>
              </a:rPr>
              <a:t> 中軽井沢エリアは、豊かな自然と文化施設が調和する場所。</a:t>
            </a:r>
            <a:endParaRPr b="0" i="0" sz="10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rgbClr val="4B5563"/>
              </a:buClr>
              <a:buSzPts val="1000"/>
              <a:buFont typeface="Noto Sans JP"/>
              <a:buNone/>
            </a:pPr>
            <a:r>
              <a:rPr b="0" i="0" lang="en-US" sz="1000" u="none" cap="none" strike="noStrike">
                <a:solidFill>
                  <a:srgbClr val="4B5563"/>
                </a:solidFill>
                <a:latin typeface="Noto Sans JP"/>
                <a:ea typeface="Noto Sans JP"/>
                <a:cs typeface="Noto Sans JP"/>
                <a:sym typeface="Noto Sans JP"/>
              </a:rPr>
              <a:t> 会議や研修の合間、あるいは前後の時間に、軽井沢らしい体験をご提案します。 </a:t>
            </a:r>
            <a:endParaRPr b="0" i="0" sz="1000" u="none" cap="none" strike="noStrike">
              <a:solidFill>
                <a:schemeClr val="dk1"/>
              </a:solidFill>
              <a:latin typeface="Calibri"/>
              <a:ea typeface="Calibri"/>
              <a:cs typeface="Calibri"/>
              <a:sym typeface="Calibri"/>
            </a:endParaRPr>
          </a:p>
        </p:txBody>
      </p:sp>
      <p:pic>
        <p:nvPicPr>
          <p:cNvPr descr="preencoded.png" id="113" name="Google Shape;113;p6"/>
          <p:cNvPicPr preferRelativeResize="0"/>
          <p:nvPr/>
        </p:nvPicPr>
        <p:blipFill rotWithShape="1">
          <a:blip r:embed="rId4">
            <a:alphaModFix/>
          </a:blip>
          <a:srcRect b="0" l="-4000" r="-4000" t="0"/>
          <a:stretch/>
        </p:blipFill>
        <p:spPr>
          <a:xfrm>
            <a:off x="609905" y="6115507"/>
            <a:ext cx="123444" cy="114300"/>
          </a:xfrm>
          <a:prstGeom prst="rect">
            <a:avLst/>
          </a:prstGeom>
          <a:noFill/>
          <a:ln>
            <a:noFill/>
          </a:ln>
        </p:spPr>
      </p:pic>
      <p:sp>
        <p:nvSpPr>
          <p:cNvPr id="114" name="Google Shape;114;p6"/>
          <p:cNvSpPr txBox="1"/>
          <p:nvPr/>
        </p:nvSpPr>
        <p:spPr>
          <a:xfrm>
            <a:off x="809244" y="6096305"/>
            <a:ext cx="1687068" cy="152705"/>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6B7280"/>
              </a:buClr>
              <a:buSzPts val="900"/>
              <a:buFont typeface="Noto Sans JP"/>
              <a:buNone/>
            </a:pPr>
            <a:r>
              <a:rPr b="0" i="0" lang="en-US" sz="900" u="none" cap="none" strike="noStrike">
                <a:solidFill>
                  <a:srgbClr val="6B7280"/>
                </a:solidFill>
                <a:latin typeface="Noto Sans JP"/>
                <a:ea typeface="Noto Sans JP"/>
                <a:cs typeface="Noto Sans JP"/>
                <a:sym typeface="Noto Sans JP"/>
              </a:rPr>
              <a:t>当施設からの車での所要時間</a:t>
            </a:r>
            <a:endParaRPr b="0" i="0" sz="900" u="none" cap="none" strike="noStrike">
              <a:solidFill>
                <a:schemeClr val="dk1"/>
              </a:solidFill>
              <a:latin typeface="Calibri"/>
              <a:ea typeface="Calibri"/>
              <a:cs typeface="Calibri"/>
              <a:sym typeface="Calibri"/>
            </a:endParaRPr>
          </a:p>
        </p:txBody>
      </p:sp>
      <p:pic>
        <p:nvPicPr>
          <p:cNvPr descr="preencoded.png" id="115" name="Google Shape;115;p6"/>
          <p:cNvPicPr preferRelativeResize="0"/>
          <p:nvPr/>
        </p:nvPicPr>
        <p:blipFill rotWithShape="1">
          <a:blip r:embed="rId5">
            <a:alphaModFix/>
          </a:blip>
          <a:srcRect b="-6" l="0" r="0" t="-6"/>
          <a:stretch/>
        </p:blipFill>
        <p:spPr>
          <a:xfrm>
            <a:off x="3657600" y="609905"/>
            <a:ext cx="2488997" cy="5639105"/>
          </a:xfrm>
          <a:prstGeom prst="rect">
            <a:avLst/>
          </a:prstGeom>
          <a:noFill/>
          <a:ln>
            <a:noFill/>
          </a:ln>
        </p:spPr>
      </p:pic>
      <p:sp>
        <p:nvSpPr>
          <p:cNvPr id="116" name="Google Shape;116;p6"/>
          <p:cNvSpPr/>
          <p:nvPr/>
        </p:nvSpPr>
        <p:spPr>
          <a:xfrm>
            <a:off x="3657600" y="609905"/>
            <a:ext cx="2488997" cy="38405"/>
          </a:xfrm>
          <a:prstGeom prst="rect">
            <a:avLst/>
          </a:prstGeom>
          <a:solidFill>
            <a:srgbClr val="E8DCC4"/>
          </a:solidFill>
          <a:ln cap="flat" cmpd="sng" w="12700">
            <a:solidFill>
              <a:srgbClr val="FFFFFF">
                <a:alpha val="0"/>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6"/>
          <p:cNvSpPr/>
          <p:nvPr/>
        </p:nvSpPr>
        <p:spPr>
          <a:xfrm>
            <a:off x="3962095" y="914400"/>
            <a:ext cx="457200" cy="457200"/>
          </a:xfrm>
          <a:prstGeom prst="ellipse">
            <a:avLst/>
          </a:prstGeom>
          <a:solidFill>
            <a:srgbClr val="F5F2EA"/>
          </a:solidFill>
          <a:ln cap="flat" cmpd="sng" w="12700">
            <a:solidFill>
              <a:srgbClr val="FFFFFF">
                <a:alpha val="0"/>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118" name="Google Shape;118;p6"/>
          <p:cNvPicPr preferRelativeResize="0"/>
          <p:nvPr/>
        </p:nvPicPr>
        <p:blipFill rotWithShape="1">
          <a:blip r:embed="rId6">
            <a:alphaModFix/>
          </a:blip>
          <a:srcRect b="0" l="0" r="0" t="0"/>
          <a:stretch/>
        </p:blipFill>
        <p:spPr>
          <a:xfrm>
            <a:off x="4095598" y="1047902"/>
            <a:ext cx="190195" cy="190195"/>
          </a:xfrm>
          <a:prstGeom prst="rect">
            <a:avLst/>
          </a:prstGeom>
          <a:noFill/>
          <a:ln>
            <a:noFill/>
          </a:ln>
        </p:spPr>
      </p:pic>
      <p:sp>
        <p:nvSpPr>
          <p:cNvPr id="119" name="Google Shape;119;p6"/>
          <p:cNvSpPr/>
          <p:nvPr/>
        </p:nvSpPr>
        <p:spPr>
          <a:xfrm>
            <a:off x="3962095" y="1943100"/>
            <a:ext cx="1886407" cy="19202"/>
          </a:xfrm>
          <a:prstGeom prst="rect">
            <a:avLst/>
          </a:prstGeom>
          <a:solidFill>
            <a:srgbClr val="E5E7EB"/>
          </a:solidFill>
          <a:ln cap="flat" cmpd="sng" w="12700">
            <a:solidFill>
              <a:srgbClr val="E5E7EB">
                <a:alpha val="0"/>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6"/>
          <p:cNvSpPr txBox="1"/>
          <p:nvPr/>
        </p:nvSpPr>
        <p:spPr>
          <a:xfrm>
            <a:off x="3962095" y="1600200"/>
            <a:ext cx="1961388" cy="267005"/>
          </a:xfrm>
          <a:prstGeom prst="rect">
            <a:avLst/>
          </a:prstGeom>
          <a:solidFill>
            <a:srgbClr val="FFFFFF">
              <a:alpha val="0"/>
            </a:srgbClr>
          </a:solidFill>
          <a:ln cap="flat" cmpd="sng" w="9525">
            <a:solidFill>
              <a:srgbClr val="FFFFFF">
                <a:alpha val="0"/>
              </a:srgbClr>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Clr>
                <a:srgbClr val="2C5F4F"/>
              </a:buClr>
              <a:buSzPts val="1500"/>
              <a:buFont typeface="Arial"/>
              <a:buNone/>
            </a:pPr>
            <a:r>
              <a:rPr b="0" i="0" lang="en-US" sz="1500" u="none" cap="none" strike="noStrike">
                <a:solidFill>
                  <a:srgbClr val="2C5F4F"/>
                </a:solidFill>
                <a:latin typeface="Arial"/>
                <a:ea typeface="Arial"/>
                <a:cs typeface="Arial"/>
                <a:sym typeface="Arial"/>
              </a:rPr>
              <a:t>文化・芸術</a:t>
            </a:r>
            <a:endParaRPr b="0" i="0" sz="1500" u="none" cap="none" strike="noStrike">
              <a:solidFill>
                <a:schemeClr val="dk1"/>
              </a:solidFill>
              <a:latin typeface="Calibri"/>
              <a:ea typeface="Calibri"/>
              <a:cs typeface="Calibri"/>
              <a:sym typeface="Calibri"/>
            </a:endParaRPr>
          </a:p>
        </p:txBody>
      </p:sp>
      <p:sp>
        <p:nvSpPr>
          <p:cNvPr id="121" name="Google Shape;121;p6"/>
          <p:cNvSpPr/>
          <p:nvPr/>
        </p:nvSpPr>
        <p:spPr>
          <a:xfrm>
            <a:off x="3962095" y="2619756"/>
            <a:ext cx="1886407" cy="9144"/>
          </a:xfrm>
          <a:prstGeom prst="rect">
            <a:avLst/>
          </a:prstGeom>
          <a:solidFill>
            <a:srgbClr val="E8DCC4"/>
          </a:solidFill>
          <a:ln cap="flat" cmpd="sng" w="12700">
            <a:solidFill>
              <a:srgbClr val="E8DCC4">
                <a:alpha val="0"/>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 name="Google Shape;122;p6"/>
          <p:cNvSpPr txBox="1"/>
          <p:nvPr/>
        </p:nvSpPr>
        <p:spPr>
          <a:xfrm>
            <a:off x="3962095" y="2266798"/>
            <a:ext cx="1152144" cy="2286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1F2937"/>
              </a:buClr>
              <a:buSzPts val="1200"/>
              <a:buFont typeface="Arial"/>
              <a:buNone/>
            </a:pPr>
            <a:r>
              <a:rPr b="0" i="0" lang="en-US" sz="1200" u="none" cap="none" strike="noStrike">
                <a:solidFill>
                  <a:srgbClr val="1F2937"/>
                </a:solidFill>
                <a:latin typeface="Arial"/>
                <a:ea typeface="Arial"/>
                <a:cs typeface="Arial"/>
                <a:sym typeface="Arial"/>
              </a:rPr>
              <a:t>ハルニレテラス</a:t>
            </a:r>
            <a:endParaRPr b="0" i="0" sz="1200" u="none" cap="none" strike="noStrike">
              <a:solidFill>
                <a:schemeClr val="dk1"/>
              </a:solidFill>
              <a:latin typeface="Calibri"/>
              <a:ea typeface="Calibri"/>
              <a:cs typeface="Calibri"/>
              <a:sym typeface="Calibri"/>
            </a:endParaRPr>
          </a:p>
        </p:txBody>
      </p:sp>
      <p:pic>
        <p:nvPicPr>
          <p:cNvPr descr="preencoded.png" id="123" name="Google Shape;123;p6"/>
          <p:cNvPicPr preferRelativeResize="0"/>
          <p:nvPr/>
        </p:nvPicPr>
        <p:blipFill rotWithShape="1">
          <a:blip r:embed="rId7">
            <a:alphaModFix/>
          </a:blip>
          <a:srcRect b="0" l="0" r="0" t="0"/>
          <a:stretch/>
        </p:blipFill>
        <p:spPr>
          <a:xfrm>
            <a:off x="5500116" y="2276856"/>
            <a:ext cx="342900" cy="228600"/>
          </a:xfrm>
          <a:prstGeom prst="rect">
            <a:avLst/>
          </a:prstGeom>
          <a:noFill/>
          <a:ln>
            <a:noFill/>
          </a:ln>
        </p:spPr>
      </p:pic>
      <p:sp>
        <p:nvSpPr>
          <p:cNvPr id="124" name="Google Shape;124;p6"/>
          <p:cNvSpPr/>
          <p:nvPr/>
        </p:nvSpPr>
        <p:spPr>
          <a:xfrm>
            <a:off x="5500116" y="2276856"/>
            <a:ext cx="342900" cy="228600"/>
          </a:xfrm>
          <a:prstGeom prst="rect">
            <a:avLst/>
          </a:prstGeom>
          <a:solidFill>
            <a:srgbClr val="FFFFFF">
              <a:alpha val="0"/>
            </a:srgbClr>
          </a:solidFill>
          <a:ln cap="flat" cmpd="sng" w="9525">
            <a:solidFill>
              <a:srgbClr val="FFFFFF">
                <a:alpha val="0"/>
              </a:srgbClr>
            </a:solidFill>
            <a:prstDash val="solid"/>
            <a:round/>
            <a:headEnd len="sm" w="sm" type="none"/>
            <a:tailEnd len="sm" w="sm" type="none"/>
          </a:ln>
        </p:spPr>
        <p:txBody>
          <a:bodyPr anchorCtr="0" anchor="ctr" bIns="0" lIns="0" spcFirstLastPara="1" rIns="0" wrap="square" tIns="0">
            <a:noAutofit/>
          </a:bodyPr>
          <a:lstStyle/>
          <a:p>
            <a:pPr indent="0" lvl="0" marL="0" marR="0" rtl="0" algn="ctr">
              <a:spcBef>
                <a:spcPts val="0"/>
              </a:spcBef>
              <a:spcAft>
                <a:spcPts val="0"/>
              </a:spcAft>
              <a:buClr>
                <a:srgbClr val="666666"/>
              </a:buClr>
              <a:buSzPts val="900"/>
              <a:buFont typeface="Noto Sans JP"/>
              <a:buNone/>
            </a:pPr>
            <a:r>
              <a:rPr b="0" i="0" lang="en-US" sz="900" u="none" cap="none" strike="noStrike">
                <a:solidFill>
                  <a:srgbClr val="666666"/>
                </a:solidFill>
                <a:latin typeface="Noto Sans JP"/>
                <a:ea typeface="Noto Sans JP"/>
                <a:cs typeface="Noto Sans JP"/>
                <a:sym typeface="Noto Sans JP"/>
              </a:rPr>
              <a:t>3分</a:t>
            </a:r>
            <a:endParaRPr b="0" i="0" sz="900" u="none" cap="none" strike="noStrike">
              <a:solidFill>
                <a:schemeClr val="dk1"/>
              </a:solidFill>
              <a:latin typeface="Calibri"/>
              <a:ea typeface="Calibri"/>
              <a:cs typeface="Calibri"/>
              <a:sym typeface="Calibri"/>
            </a:endParaRPr>
          </a:p>
        </p:txBody>
      </p:sp>
      <p:sp>
        <p:nvSpPr>
          <p:cNvPr id="125" name="Google Shape;125;p6"/>
          <p:cNvSpPr/>
          <p:nvPr/>
        </p:nvSpPr>
        <p:spPr>
          <a:xfrm>
            <a:off x="3962095" y="3088843"/>
            <a:ext cx="1886407" cy="9144"/>
          </a:xfrm>
          <a:prstGeom prst="rect">
            <a:avLst/>
          </a:prstGeom>
          <a:solidFill>
            <a:srgbClr val="E8DCC4"/>
          </a:solidFill>
          <a:ln cap="flat" cmpd="sng" w="12700">
            <a:solidFill>
              <a:srgbClr val="E8DCC4">
                <a:alpha val="0"/>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 name="Google Shape;126;p6"/>
          <p:cNvSpPr txBox="1"/>
          <p:nvPr/>
        </p:nvSpPr>
        <p:spPr>
          <a:xfrm>
            <a:off x="3962095" y="2735885"/>
            <a:ext cx="695858" cy="2286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1F2937"/>
              </a:buClr>
              <a:buSzPts val="1200"/>
              <a:buFont typeface="Arial"/>
              <a:buNone/>
            </a:pPr>
            <a:r>
              <a:rPr b="0" i="0" lang="en-US" sz="1200" u="none" cap="none" strike="noStrike">
                <a:solidFill>
                  <a:srgbClr val="1F2937"/>
                </a:solidFill>
                <a:latin typeface="Arial"/>
                <a:ea typeface="Arial"/>
                <a:cs typeface="Arial"/>
                <a:sym typeface="Arial"/>
              </a:rPr>
              <a:t>石の教会</a:t>
            </a:r>
            <a:endParaRPr b="0" i="0" sz="1200" u="none" cap="none" strike="noStrike">
              <a:solidFill>
                <a:schemeClr val="dk1"/>
              </a:solidFill>
              <a:latin typeface="Calibri"/>
              <a:ea typeface="Calibri"/>
              <a:cs typeface="Calibri"/>
              <a:sym typeface="Calibri"/>
            </a:endParaRPr>
          </a:p>
        </p:txBody>
      </p:sp>
      <p:pic>
        <p:nvPicPr>
          <p:cNvPr descr="preencoded.png" id="127" name="Google Shape;127;p6"/>
          <p:cNvPicPr preferRelativeResize="0"/>
          <p:nvPr/>
        </p:nvPicPr>
        <p:blipFill rotWithShape="1">
          <a:blip r:embed="rId7">
            <a:alphaModFix/>
          </a:blip>
          <a:srcRect b="0" l="0" r="0" t="0"/>
          <a:stretch/>
        </p:blipFill>
        <p:spPr>
          <a:xfrm>
            <a:off x="5500116" y="2745029"/>
            <a:ext cx="342900" cy="228600"/>
          </a:xfrm>
          <a:prstGeom prst="rect">
            <a:avLst/>
          </a:prstGeom>
          <a:noFill/>
          <a:ln>
            <a:noFill/>
          </a:ln>
        </p:spPr>
      </p:pic>
      <p:sp>
        <p:nvSpPr>
          <p:cNvPr id="128" name="Google Shape;128;p6"/>
          <p:cNvSpPr/>
          <p:nvPr/>
        </p:nvSpPr>
        <p:spPr>
          <a:xfrm>
            <a:off x="5500116" y="2745029"/>
            <a:ext cx="342900" cy="228600"/>
          </a:xfrm>
          <a:prstGeom prst="rect">
            <a:avLst/>
          </a:prstGeom>
          <a:solidFill>
            <a:srgbClr val="FFFFFF">
              <a:alpha val="0"/>
            </a:srgbClr>
          </a:solidFill>
          <a:ln cap="flat" cmpd="sng" w="9525">
            <a:solidFill>
              <a:srgbClr val="FFFFFF">
                <a:alpha val="0"/>
              </a:srgbClr>
            </a:solidFill>
            <a:prstDash val="solid"/>
            <a:round/>
            <a:headEnd len="sm" w="sm" type="none"/>
            <a:tailEnd len="sm" w="sm" type="none"/>
          </a:ln>
        </p:spPr>
        <p:txBody>
          <a:bodyPr anchorCtr="0" anchor="ctr" bIns="0" lIns="0" spcFirstLastPara="1" rIns="0" wrap="square" tIns="0">
            <a:noAutofit/>
          </a:bodyPr>
          <a:lstStyle/>
          <a:p>
            <a:pPr indent="0" lvl="0" marL="0" marR="0" rtl="0" algn="ctr">
              <a:spcBef>
                <a:spcPts val="0"/>
              </a:spcBef>
              <a:spcAft>
                <a:spcPts val="0"/>
              </a:spcAft>
              <a:buClr>
                <a:srgbClr val="666666"/>
              </a:buClr>
              <a:buSzPts val="900"/>
              <a:buFont typeface="Noto Sans JP"/>
              <a:buNone/>
            </a:pPr>
            <a:r>
              <a:rPr b="0" i="0" lang="en-US" sz="900" u="none" cap="none" strike="noStrike">
                <a:solidFill>
                  <a:srgbClr val="666666"/>
                </a:solidFill>
                <a:latin typeface="Noto Sans JP"/>
                <a:ea typeface="Noto Sans JP"/>
                <a:cs typeface="Noto Sans JP"/>
                <a:sym typeface="Noto Sans JP"/>
              </a:rPr>
              <a:t>5分</a:t>
            </a:r>
            <a:endParaRPr b="0" i="0" sz="900" u="none" cap="none" strike="noStrike">
              <a:solidFill>
                <a:schemeClr val="dk1"/>
              </a:solidFill>
              <a:latin typeface="Calibri"/>
              <a:ea typeface="Calibri"/>
              <a:cs typeface="Calibri"/>
              <a:sym typeface="Calibri"/>
            </a:endParaRPr>
          </a:p>
        </p:txBody>
      </p:sp>
      <p:sp>
        <p:nvSpPr>
          <p:cNvPr id="129" name="Google Shape;129;p6"/>
          <p:cNvSpPr/>
          <p:nvPr/>
        </p:nvSpPr>
        <p:spPr>
          <a:xfrm>
            <a:off x="3962095" y="3557016"/>
            <a:ext cx="1886407" cy="9144"/>
          </a:xfrm>
          <a:prstGeom prst="rect">
            <a:avLst/>
          </a:prstGeom>
          <a:solidFill>
            <a:srgbClr val="E8DCC4"/>
          </a:solidFill>
          <a:ln cap="flat" cmpd="sng" w="12700">
            <a:solidFill>
              <a:srgbClr val="E8DCC4">
                <a:alpha val="0"/>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 name="Google Shape;130;p6"/>
          <p:cNvSpPr txBox="1"/>
          <p:nvPr/>
        </p:nvSpPr>
        <p:spPr>
          <a:xfrm>
            <a:off x="3962095" y="3204058"/>
            <a:ext cx="1163117" cy="2286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1F2937"/>
              </a:buClr>
              <a:buSzPts val="1200"/>
              <a:buFont typeface="Arial"/>
              <a:buNone/>
            </a:pPr>
            <a:r>
              <a:rPr b="0" i="0" lang="en-US" sz="1200" u="none" cap="none" strike="noStrike">
                <a:solidFill>
                  <a:srgbClr val="1F2937"/>
                </a:solidFill>
                <a:latin typeface="Arial"/>
                <a:ea typeface="Arial"/>
                <a:cs typeface="Arial"/>
                <a:sym typeface="Arial"/>
              </a:rPr>
              <a:t>軽井沢高原教会</a:t>
            </a:r>
            <a:endParaRPr b="0" i="0" sz="1200" u="none" cap="none" strike="noStrike">
              <a:solidFill>
                <a:schemeClr val="dk1"/>
              </a:solidFill>
              <a:latin typeface="Calibri"/>
              <a:ea typeface="Calibri"/>
              <a:cs typeface="Calibri"/>
              <a:sym typeface="Calibri"/>
            </a:endParaRPr>
          </a:p>
        </p:txBody>
      </p:sp>
      <p:pic>
        <p:nvPicPr>
          <p:cNvPr descr="preencoded.png" id="131" name="Google Shape;131;p6"/>
          <p:cNvPicPr preferRelativeResize="0"/>
          <p:nvPr/>
        </p:nvPicPr>
        <p:blipFill rotWithShape="1">
          <a:blip r:embed="rId7">
            <a:alphaModFix/>
          </a:blip>
          <a:srcRect b="0" l="0" r="0" t="0"/>
          <a:stretch/>
        </p:blipFill>
        <p:spPr>
          <a:xfrm>
            <a:off x="5500116" y="3214116"/>
            <a:ext cx="342900" cy="228600"/>
          </a:xfrm>
          <a:prstGeom prst="rect">
            <a:avLst/>
          </a:prstGeom>
          <a:noFill/>
          <a:ln>
            <a:noFill/>
          </a:ln>
        </p:spPr>
      </p:pic>
      <p:sp>
        <p:nvSpPr>
          <p:cNvPr id="132" name="Google Shape;132;p6"/>
          <p:cNvSpPr/>
          <p:nvPr/>
        </p:nvSpPr>
        <p:spPr>
          <a:xfrm>
            <a:off x="5500116" y="3214116"/>
            <a:ext cx="342900" cy="228600"/>
          </a:xfrm>
          <a:prstGeom prst="rect">
            <a:avLst/>
          </a:prstGeom>
          <a:solidFill>
            <a:srgbClr val="FFFFFF">
              <a:alpha val="0"/>
            </a:srgbClr>
          </a:solidFill>
          <a:ln cap="flat" cmpd="sng" w="9525">
            <a:solidFill>
              <a:srgbClr val="FFFFFF">
                <a:alpha val="0"/>
              </a:srgbClr>
            </a:solidFill>
            <a:prstDash val="solid"/>
            <a:round/>
            <a:headEnd len="sm" w="sm" type="none"/>
            <a:tailEnd len="sm" w="sm" type="none"/>
          </a:ln>
        </p:spPr>
        <p:txBody>
          <a:bodyPr anchorCtr="0" anchor="ctr" bIns="0" lIns="0" spcFirstLastPara="1" rIns="0" wrap="square" tIns="0">
            <a:noAutofit/>
          </a:bodyPr>
          <a:lstStyle/>
          <a:p>
            <a:pPr indent="0" lvl="0" marL="0" marR="0" rtl="0" algn="ctr">
              <a:spcBef>
                <a:spcPts val="0"/>
              </a:spcBef>
              <a:spcAft>
                <a:spcPts val="0"/>
              </a:spcAft>
              <a:buClr>
                <a:srgbClr val="666666"/>
              </a:buClr>
              <a:buSzPts val="900"/>
              <a:buFont typeface="Noto Sans JP"/>
              <a:buNone/>
            </a:pPr>
            <a:r>
              <a:rPr b="0" i="0" lang="en-US" sz="900" u="none" cap="none" strike="noStrike">
                <a:solidFill>
                  <a:srgbClr val="666666"/>
                </a:solidFill>
                <a:latin typeface="Noto Sans JP"/>
                <a:ea typeface="Noto Sans JP"/>
                <a:cs typeface="Noto Sans JP"/>
                <a:sym typeface="Noto Sans JP"/>
              </a:rPr>
              <a:t>5分</a:t>
            </a:r>
            <a:endParaRPr b="0" i="0" sz="900" u="none" cap="none" strike="noStrike">
              <a:solidFill>
                <a:schemeClr val="dk1"/>
              </a:solidFill>
              <a:latin typeface="Calibri"/>
              <a:ea typeface="Calibri"/>
              <a:cs typeface="Calibri"/>
              <a:sym typeface="Calibri"/>
            </a:endParaRPr>
          </a:p>
        </p:txBody>
      </p:sp>
      <p:sp>
        <p:nvSpPr>
          <p:cNvPr id="133" name="Google Shape;133;p6"/>
          <p:cNvSpPr txBox="1"/>
          <p:nvPr/>
        </p:nvSpPr>
        <p:spPr>
          <a:xfrm>
            <a:off x="3962095" y="3673145"/>
            <a:ext cx="1327709" cy="2286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1F2937"/>
              </a:buClr>
              <a:buSzPts val="1200"/>
              <a:buFont typeface="Arial"/>
              <a:buNone/>
            </a:pPr>
            <a:r>
              <a:rPr b="0" i="0" lang="en-US" sz="1200" u="none" cap="none" strike="noStrike">
                <a:solidFill>
                  <a:srgbClr val="1F2937"/>
                </a:solidFill>
                <a:latin typeface="Arial"/>
                <a:ea typeface="Arial"/>
                <a:cs typeface="Arial"/>
                <a:sym typeface="Arial"/>
              </a:rPr>
              <a:t>セゾン現代美術館</a:t>
            </a:r>
            <a:endParaRPr b="0" i="0" sz="1200" u="none" cap="none" strike="noStrike">
              <a:solidFill>
                <a:schemeClr val="dk1"/>
              </a:solidFill>
              <a:latin typeface="Calibri"/>
              <a:ea typeface="Calibri"/>
              <a:cs typeface="Calibri"/>
              <a:sym typeface="Calibri"/>
            </a:endParaRPr>
          </a:p>
        </p:txBody>
      </p:sp>
      <p:pic>
        <p:nvPicPr>
          <p:cNvPr descr="preencoded.png" id="134" name="Google Shape;134;p6"/>
          <p:cNvPicPr preferRelativeResize="0"/>
          <p:nvPr/>
        </p:nvPicPr>
        <p:blipFill rotWithShape="1">
          <a:blip r:embed="rId8">
            <a:alphaModFix/>
          </a:blip>
          <a:srcRect b="0" l="0" r="0" t="0"/>
          <a:stretch/>
        </p:blipFill>
        <p:spPr>
          <a:xfrm>
            <a:off x="5432450" y="3682289"/>
            <a:ext cx="418795" cy="228600"/>
          </a:xfrm>
          <a:prstGeom prst="rect">
            <a:avLst/>
          </a:prstGeom>
          <a:noFill/>
          <a:ln>
            <a:noFill/>
          </a:ln>
        </p:spPr>
      </p:pic>
      <p:sp>
        <p:nvSpPr>
          <p:cNvPr id="135" name="Google Shape;135;p6"/>
          <p:cNvSpPr/>
          <p:nvPr/>
        </p:nvSpPr>
        <p:spPr>
          <a:xfrm>
            <a:off x="5432450" y="3682289"/>
            <a:ext cx="419710" cy="228600"/>
          </a:xfrm>
          <a:prstGeom prst="rect">
            <a:avLst/>
          </a:prstGeom>
          <a:solidFill>
            <a:srgbClr val="FFFFFF">
              <a:alpha val="0"/>
            </a:srgbClr>
          </a:solidFill>
          <a:ln cap="flat" cmpd="sng" w="9525">
            <a:solidFill>
              <a:srgbClr val="FFFFFF">
                <a:alpha val="0"/>
              </a:srgbClr>
            </a:solidFill>
            <a:prstDash val="solid"/>
            <a:round/>
            <a:headEnd len="sm" w="sm" type="none"/>
            <a:tailEnd len="sm" w="sm" type="none"/>
          </a:ln>
        </p:spPr>
        <p:txBody>
          <a:bodyPr anchorCtr="0" anchor="ctr" bIns="0" lIns="0" spcFirstLastPara="1" rIns="0" wrap="square" tIns="0">
            <a:noAutofit/>
          </a:bodyPr>
          <a:lstStyle/>
          <a:p>
            <a:pPr indent="0" lvl="0" marL="0" marR="0" rtl="0" algn="ctr">
              <a:spcBef>
                <a:spcPts val="0"/>
              </a:spcBef>
              <a:spcAft>
                <a:spcPts val="0"/>
              </a:spcAft>
              <a:buClr>
                <a:srgbClr val="666666"/>
              </a:buClr>
              <a:buSzPts val="900"/>
              <a:buFont typeface="Noto Sans JP"/>
              <a:buNone/>
            </a:pPr>
            <a:r>
              <a:rPr b="0" i="0" lang="en-US" sz="900" u="none" cap="none" strike="noStrike">
                <a:solidFill>
                  <a:srgbClr val="666666"/>
                </a:solidFill>
                <a:latin typeface="Noto Sans JP"/>
                <a:ea typeface="Noto Sans JP"/>
                <a:cs typeface="Noto Sans JP"/>
                <a:sym typeface="Noto Sans JP"/>
              </a:rPr>
              <a:t>10分</a:t>
            </a:r>
            <a:endParaRPr b="0" i="0" sz="900" u="none" cap="none" strike="noStrike">
              <a:solidFill>
                <a:schemeClr val="dk1"/>
              </a:solidFill>
              <a:latin typeface="Calibri"/>
              <a:ea typeface="Calibri"/>
              <a:cs typeface="Calibri"/>
              <a:sym typeface="Calibri"/>
            </a:endParaRPr>
          </a:p>
        </p:txBody>
      </p:sp>
      <p:pic>
        <p:nvPicPr>
          <p:cNvPr descr="preencoded.png" id="136" name="Google Shape;136;p6"/>
          <p:cNvPicPr preferRelativeResize="0"/>
          <p:nvPr/>
        </p:nvPicPr>
        <p:blipFill rotWithShape="1">
          <a:blip r:embed="rId5">
            <a:alphaModFix/>
          </a:blip>
          <a:srcRect b="-6" l="0" r="0" t="-6"/>
          <a:stretch/>
        </p:blipFill>
        <p:spPr>
          <a:xfrm>
            <a:off x="6375197" y="617634"/>
            <a:ext cx="2488996" cy="5639106"/>
          </a:xfrm>
          <a:prstGeom prst="rect">
            <a:avLst/>
          </a:prstGeom>
          <a:noFill/>
          <a:ln>
            <a:noFill/>
          </a:ln>
        </p:spPr>
      </p:pic>
      <p:sp>
        <p:nvSpPr>
          <p:cNvPr id="137" name="Google Shape;137;p6"/>
          <p:cNvSpPr/>
          <p:nvPr/>
        </p:nvSpPr>
        <p:spPr>
          <a:xfrm>
            <a:off x="6375197" y="617634"/>
            <a:ext cx="2489100" cy="38400"/>
          </a:xfrm>
          <a:prstGeom prst="rect">
            <a:avLst/>
          </a:prstGeom>
          <a:solidFill>
            <a:srgbClr val="E8DCC4"/>
          </a:solidFill>
          <a:ln cap="flat" cmpd="sng" w="12700">
            <a:solidFill>
              <a:srgbClr val="FFFFFF">
                <a:alpha val="0"/>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 name="Google Shape;138;p6"/>
          <p:cNvSpPr/>
          <p:nvPr/>
        </p:nvSpPr>
        <p:spPr>
          <a:xfrm>
            <a:off x="6680606" y="923044"/>
            <a:ext cx="457200" cy="457200"/>
          </a:xfrm>
          <a:prstGeom prst="ellipse">
            <a:avLst/>
          </a:prstGeom>
          <a:solidFill>
            <a:srgbClr val="F5F2EA"/>
          </a:solidFill>
          <a:ln cap="flat" cmpd="sng" w="12700">
            <a:solidFill>
              <a:srgbClr val="FFFFFF">
                <a:alpha val="0"/>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139" name="Google Shape;139;p6"/>
          <p:cNvPicPr preferRelativeResize="0"/>
          <p:nvPr/>
        </p:nvPicPr>
        <p:blipFill rotWithShape="1">
          <a:blip r:embed="rId9">
            <a:alphaModFix/>
          </a:blip>
          <a:srcRect b="0" l="-1648" r="-1648" t="0"/>
          <a:stretch/>
        </p:blipFill>
        <p:spPr>
          <a:xfrm>
            <a:off x="6823253" y="1056546"/>
            <a:ext cx="171907" cy="190195"/>
          </a:xfrm>
          <a:prstGeom prst="rect">
            <a:avLst/>
          </a:prstGeom>
          <a:noFill/>
          <a:ln>
            <a:noFill/>
          </a:ln>
        </p:spPr>
      </p:pic>
      <p:sp>
        <p:nvSpPr>
          <p:cNvPr id="140" name="Google Shape;140;p6"/>
          <p:cNvSpPr/>
          <p:nvPr/>
        </p:nvSpPr>
        <p:spPr>
          <a:xfrm>
            <a:off x="6680606" y="1951744"/>
            <a:ext cx="1886400" cy="19200"/>
          </a:xfrm>
          <a:prstGeom prst="rect">
            <a:avLst/>
          </a:prstGeom>
          <a:solidFill>
            <a:srgbClr val="E5E7EB"/>
          </a:solidFill>
          <a:ln cap="flat" cmpd="sng" w="12700">
            <a:solidFill>
              <a:srgbClr val="E5E7EB">
                <a:alpha val="0"/>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 name="Google Shape;141;p6"/>
          <p:cNvSpPr txBox="1"/>
          <p:nvPr/>
        </p:nvSpPr>
        <p:spPr>
          <a:xfrm>
            <a:off x="6680606" y="1608844"/>
            <a:ext cx="1961400" cy="267000"/>
          </a:xfrm>
          <a:prstGeom prst="rect">
            <a:avLst/>
          </a:prstGeom>
          <a:solidFill>
            <a:srgbClr val="FFFFFF">
              <a:alpha val="0"/>
            </a:srgbClr>
          </a:solidFill>
          <a:ln cap="flat" cmpd="sng" w="9525">
            <a:solidFill>
              <a:srgbClr val="FFFFFF">
                <a:alpha val="0"/>
              </a:srgbClr>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Clr>
                <a:srgbClr val="2C5F4F"/>
              </a:buClr>
              <a:buSzPts val="1500"/>
              <a:buFont typeface="Arial"/>
              <a:buNone/>
            </a:pPr>
            <a:r>
              <a:rPr b="0" i="0" lang="en-US" sz="1500" u="none" cap="none" strike="noStrike">
                <a:solidFill>
                  <a:srgbClr val="2C5F4F"/>
                </a:solidFill>
                <a:latin typeface="Arial"/>
                <a:ea typeface="Arial"/>
                <a:cs typeface="Arial"/>
                <a:sym typeface="Arial"/>
              </a:rPr>
              <a:t>自然・癒し</a:t>
            </a:r>
            <a:endParaRPr b="0" i="0" sz="1500" u="none" cap="none" strike="noStrike">
              <a:solidFill>
                <a:schemeClr val="dk1"/>
              </a:solidFill>
              <a:latin typeface="Calibri"/>
              <a:ea typeface="Calibri"/>
              <a:cs typeface="Calibri"/>
              <a:sym typeface="Calibri"/>
            </a:endParaRPr>
          </a:p>
        </p:txBody>
      </p:sp>
      <p:sp>
        <p:nvSpPr>
          <p:cNvPr id="142" name="Google Shape;142;p6"/>
          <p:cNvSpPr/>
          <p:nvPr/>
        </p:nvSpPr>
        <p:spPr>
          <a:xfrm>
            <a:off x="6680606" y="2628400"/>
            <a:ext cx="1886400" cy="9000"/>
          </a:xfrm>
          <a:prstGeom prst="rect">
            <a:avLst/>
          </a:prstGeom>
          <a:solidFill>
            <a:srgbClr val="E8DCC4"/>
          </a:solidFill>
          <a:ln cap="flat" cmpd="sng" w="12700">
            <a:solidFill>
              <a:srgbClr val="E8DCC4">
                <a:alpha val="0"/>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 name="Google Shape;143;p6"/>
          <p:cNvSpPr txBox="1"/>
          <p:nvPr/>
        </p:nvSpPr>
        <p:spPr>
          <a:xfrm>
            <a:off x="6680606" y="2275441"/>
            <a:ext cx="848700" cy="2286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1F2937"/>
              </a:buClr>
              <a:buSzPts val="1200"/>
              <a:buFont typeface="Arial"/>
              <a:buNone/>
            </a:pPr>
            <a:r>
              <a:rPr b="0" i="0" lang="en-US" sz="1200" u="none" cap="none" strike="noStrike">
                <a:solidFill>
                  <a:srgbClr val="1F2937"/>
                </a:solidFill>
                <a:latin typeface="Arial"/>
                <a:ea typeface="Arial"/>
                <a:cs typeface="Arial"/>
                <a:sym typeface="Arial"/>
              </a:rPr>
              <a:t>トンボの湯</a:t>
            </a:r>
            <a:endParaRPr b="0" i="0" sz="1200" u="none" cap="none" strike="noStrike">
              <a:solidFill>
                <a:schemeClr val="dk1"/>
              </a:solidFill>
              <a:latin typeface="Calibri"/>
              <a:ea typeface="Calibri"/>
              <a:cs typeface="Calibri"/>
              <a:sym typeface="Calibri"/>
            </a:endParaRPr>
          </a:p>
        </p:txBody>
      </p:sp>
      <p:pic>
        <p:nvPicPr>
          <p:cNvPr descr="preencoded.png" id="144" name="Google Shape;144;p6"/>
          <p:cNvPicPr preferRelativeResize="0"/>
          <p:nvPr/>
        </p:nvPicPr>
        <p:blipFill rotWithShape="1">
          <a:blip r:embed="rId7">
            <a:alphaModFix/>
          </a:blip>
          <a:srcRect b="0" l="0" r="0" t="0"/>
          <a:stretch/>
        </p:blipFill>
        <p:spPr>
          <a:xfrm>
            <a:off x="8217713" y="2284585"/>
            <a:ext cx="342900" cy="228600"/>
          </a:xfrm>
          <a:prstGeom prst="rect">
            <a:avLst/>
          </a:prstGeom>
          <a:noFill/>
          <a:ln>
            <a:noFill/>
          </a:ln>
        </p:spPr>
      </p:pic>
      <p:sp>
        <p:nvSpPr>
          <p:cNvPr id="145" name="Google Shape;145;p6"/>
          <p:cNvSpPr/>
          <p:nvPr/>
        </p:nvSpPr>
        <p:spPr>
          <a:xfrm>
            <a:off x="8217713" y="2284585"/>
            <a:ext cx="342900" cy="228600"/>
          </a:xfrm>
          <a:prstGeom prst="rect">
            <a:avLst/>
          </a:prstGeom>
          <a:solidFill>
            <a:srgbClr val="FFFFFF">
              <a:alpha val="0"/>
            </a:srgbClr>
          </a:solidFill>
          <a:ln cap="flat" cmpd="sng" w="9525">
            <a:solidFill>
              <a:srgbClr val="FFFFFF">
                <a:alpha val="0"/>
              </a:srgbClr>
            </a:solidFill>
            <a:prstDash val="solid"/>
            <a:round/>
            <a:headEnd len="sm" w="sm" type="none"/>
            <a:tailEnd len="sm" w="sm" type="none"/>
          </a:ln>
        </p:spPr>
        <p:txBody>
          <a:bodyPr anchorCtr="0" anchor="ctr" bIns="0" lIns="0" spcFirstLastPara="1" rIns="0" wrap="square" tIns="0">
            <a:noAutofit/>
          </a:bodyPr>
          <a:lstStyle/>
          <a:p>
            <a:pPr indent="0" lvl="0" marL="0" marR="0" rtl="0" algn="ctr">
              <a:spcBef>
                <a:spcPts val="0"/>
              </a:spcBef>
              <a:spcAft>
                <a:spcPts val="0"/>
              </a:spcAft>
              <a:buClr>
                <a:srgbClr val="666666"/>
              </a:buClr>
              <a:buSzPts val="900"/>
              <a:buFont typeface="Noto Sans JP"/>
              <a:buNone/>
            </a:pPr>
            <a:r>
              <a:rPr b="0" i="0" lang="en-US" sz="900" u="none" cap="none" strike="noStrike">
                <a:solidFill>
                  <a:srgbClr val="666666"/>
                </a:solidFill>
                <a:latin typeface="Noto Sans JP"/>
                <a:ea typeface="Noto Sans JP"/>
                <a:cs typeface="Noto Sans JP"/>
                <a:sym typeface="Noto Sans JP"/>
              </a:rPr>
              <a:t>3分</a:t>
            </a:r>
            <a:endParaRPr b="0" i="0" sz="900" u="none" cap="none" strike="noStrike">
              <a:solidFill>
                <a:schemeClr val="dk1"/>
              </a:solidFill>
              <a:latin typeface="Calibri"/>
              <a:ea typeface="Calibri"/>
              <a:cs typeface="Calibri"/>
              <a:sym typeface="Calibri"/>
            </a:endParaRPr>
          </a:p>
        </p:txBody>
      </p:sp>
      <p:sp>
        <p:nvSpPr>
          <p:cNvPr id="146" name="Google Shape;146;p6"/>
          <p:cNvSpPr/>
          <p:nvPr/>
        </p:nvSpPr>
        <p:spPr>
          <a:xfrm>
            <a:off x="6680606" y="3096573"/>
            <a:ext cx="1886400" cy="9000"/>
          </a:xfrm>
          <a:prstGeom prst="rect">
            <a:avLst/>
          </a:prstGeom>
          <a:solidFill>
            <a:srgbClr val="E8DCC4"/>
          </a:solidFill>
          <a:ln cap="flat" cmpd="sng" w="12700">
            <a:solidFill>
              <a:srgbClr val="E8DCC4">
                <a:alpha val="0"/>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 name="Google Shape;147;p6"/>
          <p:cNvSpPr txBox="1"/>
          <p:nvPr/>
        </p:nvSpPr>
        <p:spPr>
          <a:xfrm>
            <a:off x="6680606" y="2743614"/>
            <a:ext cx="543300" cy="2286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1F2937"/>
              </a:buClr>
              <a:buSzPts val="1200"/>
              <a:buFont typeface="Arial"/>
              <a:buNone/>
            </a:pPr>
            <a:r>
              <a:rPr b="0" i="0" lang="en-US" sz="1200" u="none" cap="none" strike="noStrike">
                <a:solidFill>
                  <a:srgbClr val="1F2937"/>
                </a:solidFill>
                <a:latin typeface="Arial"/>
                <a:ea typeface="Arial"/>
                <a:cs typeface="Arial"/>
                <a:sym typeface="Arial"/>
              </a:rPr>
              <a:t>千ヶ滝</a:t>
            </a:r>
            <a:endParaRPr b="0" i="0" sz="1200" u="none" cap="none" strike="noStrike">
              <a:solidFill>
                <a:schemeClr val="dk1"/>
              </a:solidFill>
              <a:latin typeface="Calibri"/>
              <a:ea typeface="Calibri"/>
              <a:cs typeface="Calibri"/>
              <a:sym typeface="Calibri"/>
            </a:endParaRPr>
          </a:p>
        </p:txBody>
      </p:sp>
      <p:pic>
        <p:nvPicPr>
          <p:cNvPr descr="preencoded.png" id="148" name="Google Shape;148;p6"/>
          <p:cNvPicPr preferRelativeResize="0"/>
          <p:nvPr/>
        </p:nvPicPr>
        <p:blipFill rotWithShape="1">
          <a:blip r:embed="rId8">
            <a:alphaModFix/>
          </a:blip>
          <a:srcRect b="0" l="0" r="0" t="0"/>
          <a:stretch/>
        </p:blipFill>
        <p:spPr>
          <a:xfrm>
            <a:off x="8150047" y="2753673"/>
            <a:ext cx="418795" cy="228600"/>
          </a:xfrm>
          <a:prstGeom prst="rect">
            <a:avLst/>
          </a:prstGeom>
          <a:noFill/>
          <a:ln>
            <a:noFill/>
          </a:ln>
        </p:spPr>
      </p:pic>
      <p:sp>
        <p:nvSpPr>
          <p:cNvPr id="149" name="Google Shape;149;p6"/>
          <p:cNvSpPr/>
          <p:nvPr/>
        </p:nvSpPr>
        <p:spPr>
          <a:xfrm>
            <a:off x="8150047" y="2753673"/>
            <a:ext cx="419700" cy="228600"/>
          </a:xfrm>
          <a:prstGeom prst="rect">
            <a:avLst/>
          </a:prstGeom>
          <a:solidFill>
            <a:srgbClr val="FFFFFF">
              <a:alpha val="0"/>
            </a:srgbClr>
          </a:solidFill>
          <a:ln cap="flat" cmpd="sng" w="9525">
            <a:solidFill>
              <a:srgbClr val="FFFFFF">
                <a:alpha val="0"/>
              </a:srgbClr>
            </a:solidFill>
            <a:prstDash val="solid"/>
            <a:round/>
            <a:headEnd len="sm" w="sm" type="none"/>
            <a:tailEnd len="sm" w="sm" type="none"/>
          </a:ln>
        </p:spPr>
        <p:txBody>
          <a:bodyPr anchorCtr="0" anchor="ctr" bIns="0" lIns="0" spcFirstLastPara="1" rIns="0" wrap="square" tIns="0">
            <a:noAutofit/>
          </a:bodyPr>
          <a:lstStyle/>
          <a:p>
            <a:pPr indent="0" lvl="0" marL="0" marR="0" rtl="0" algn="ctr">
              <a:spcBef>
                <a:spcPts val="0"/>
              </a:spcBef>
              <a:spcAft>
                <a:spcPts val="0"/>
              </a:spcAft>
              <a:buClr>
                <a:srgbClr val="666666"/>
              </a:buClr>
              <a:buSzPts val="900"/>
              <a:buFont typeface="Noto Sans JP"/>
              <a:buNone/>
            </a:pPr>
            <a:r>
              <a:rPr b="0" i="0" lang="en-US" sz="900" u="none" cap="none" strike="noStrike">
                <a:solidFill>
                  <a:srgbClr val="666666"/>
                </a:solidFill>
                <a:latin typeface="Noto Sans JP"/>
                <a:ea typeface="Noto Sans JP"/>
                <a:cs typeface="Noto Sans JP"/>
                <a:sym typeface="Noto Sans JP"/>
              </a:rPr>
              <a:t>12分</a:t>
            </a:r>
            <a:endParaRPr b="0" i="0" sz="900" u="none" cap="none" strike="noStrike">
              <a:solidFill>
                <a:schemeClr val="dk1"/>
              </a:solidFill>
              <a:latin typeface="Calibri"/>
              <a:ea typeface="Calibri"/>
              <a:cs typeface="Calibri"/>
              <a:sym typeface="Calibri"/>
            </a:endParaRPr>
          </a:p>
        </p:txBody>
      </p:sp>
      <p:sp>
        <p:nvSpPr>
          <p:cNvPr id="150" name="Google Shape;150;p6"/>
          <p:cNvSpPr/>
          <p:nvPr/>
        </p:nvSpPr>
        <p:spPr>
          <a:xfrm>
            <a:off x="6680606" y="3565660"/>
            <a:ext cx="1886400" cy="9000"/>
          </a:xfrm>
          <a:prstGeom prst="rect">
            <a:avLst/>
          </a:prstGeom>
          <a:solidFill>
            <a:srgbClr val="E8DCC4"/>
          </a:solidFill>
          <a:ln cap="flat" cmpd="sng" w="12700">
            <a:solidFill>
              <a:srgbClr val="E8DCC4">
                <a:alpha val="0"/>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 name="Google Shape;151;p6"/>
          <p:cNvSpPr txBox="1"/>
          <p:nvPr/>
        </p:nvSpPr>
        <p:spPr>
          <a:xfrm>
            <a:off x="6680606" y="3212701"/>
            <a:ext cx="696000" cy="2286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1F2937"/>
              </a:buClr>
              <a:buSzPts val="1200"/>
              <a:buFont typeface="Arial"/>
              <a:buNone/>
            </a:pPr>
            <a:r>
              <a:rPr b="0" i="0" lang="en-US" sz="1200" u="none" cap="none" strike="noStrike">
                <a:solidFill>
                  <a:srgbClr val="1F2937"/>
                </a:solidFill>
                <a:latin typeface="Arial"/>
                <a:ea typeface="Arial"/>
                <a:cs typeface="Arial"/>
                <a:sym typeface="Arial"/>
              </a:rPr>
              <a:t>白糸の滝</a:t>
            </a:r>
            <a:endParaRPr b="0" i="0" sz="1200" u="none" cap="none" strike="noStrike">
              <a:solidFill>
                <a:schemeClr val="dk1"/>
              </a:solidFill>
              <a:latin typeface="Calibri"/>
              <a:ea typeface="Calibri"/>
              <a:cs typeface="Calibri"/>
              <a:sym typeface="Calibri"/>
            </a:endParaRPr>
          </a:p>
        </p:txBody>
      </p:sp>
      <p:pic>
        <p:nvPicPr>
          <p:cNvPr descr="preencoded.png" id="152" name="Google Shape;152;p6"/>
          <p:cNvPicPr preferRelativeResize="0"/>
          <p:nvPr/>
        </p:nvPicPr>
        <p:blipFill rotWithShape="1">
          <a:blip r:embed="rId8">
            <a:alphaModFix/>
          </a:blip>
          <a:srcRect b="0" l="0" r="0" t="0"/>
          <a:stretch/>
        </p:blipFill>
        <p:spPr>
          <a:xfrm>
            <a:off x="8150047" y="3221845"/>
            <a:ext cx="418795" cy="228600"/>
          </a:xfrm>
          <a:prstGeom prst="rect">
            <a:avLst/>
          </a:prstGeom>
          <a:noFill/>
          <a:ln>
            <a:noFill/>
          </a:ln>
        </p:spPr>
      </p:pic>
      <p:sp>
        <p:nvSpPr>
          <p:cNvPr id="153" name="Google Shape;153;p6"/>
          <p:cNvSpPr/>
          <p:nvPr/>
        </p:nvSpPr>
        <p:spPr>
          <a:xfrm>
            <a:off x="8150047" y="3221845"/>
            <a:ext cx="419700" cy="228600"/>
          </a:xfrm>
          <a:prstGeom prst="rect">
            <a:avLst/>
          </a:prstGeom>
          <a:solidFill>
            <a:srgbClr val="FFFFFF">
              <a:alpha val="0"/>
            </a:srgbClr>
          </a:solidFill>
          <a:ln cap="flat" cmpd="sng" w="9525">
            <a:solidFill>
              <a:srgbClr val="FFFFFF">
                <a:alpha val="0"/>
              </a:srgbClr>
            </a:solidFill>
            <a:prstDash val="solid"/>
            <a:round/>
            <a:headEnd len="sm" w="sm" type="none"/>
            <a:tailEnd len="sm" w="sm" type="none"/>
          </a:ln>
        </p:spPr>
        <p:txBody>
          <a:bodyPr anchorCtr="0" anchor="ctr" bIns="0" lIns="0" spcFirstLastPara="1" rIns="0" wrap="square" tIns="0">
            <a:noAutofit/>
          </a:bodyPr>
          <a:lstStyle/>
          <a:p>
            <a:pPr indent="0" lvl="0" marL="0" marR="0" rtl="0" algn="ctr">
              <a:spcBef>
                <a:spcPts val="0"/>
              </a:spcBef>
              <a:spcAft>
                <a:spcPts val="0"/>
              </a:spcAft>
              <a:buClr>
                <a:srgbClr val="666666"/>
              </a:buClr>
              <a:buSzPts val="900"/>
              <a:buFont typeface="Noto Sans JP"/>
              <a:buNone/>
            </a:pPr>
            <a:r>
              <a:rPr b="0" i="0" lang="en-US" sz="900" u="none" cap="none" strike="noStrike">
                <a:solidFill>
                  <a:srgbClr val="666666"/>
                </a:solidFill>
                <a:latin typeface="Noto Sans JP"/>
                <a:ea typeface="Noto Sans JP"/>
                <a:cs typeface="Noto Sans JP"/>
                <a:sym typeface="Noto Sans JP"/>
              </a:rPr>
              <a:t>20分</a:t>
            </a:r>
            <a:endParaRPr b="0" i="0" sz="900" u="none" cap="none" strike="noStrike">
              <a:solidFill>
                <a:schemeClr val="dk1"/>
              </a:solidFill>
              <a:latin typeface="Calibri"/>
              <a:ea typeface="Calibri"/>
              <a:cs typeface="Calibri"/>
              <a:sym typeface="Calibri"/>
            </a:endParaRPr>
          </a:p>
        </p:txBody>
      </p:sp>
      <p:sp>
        <p:nvSpPr>
          <p:cNvPr id="154" name="Google Shape;154;p6"/>
          <p:cNvSpPr txBox="1"/>
          <p:nvPr/>
        </p:nvSpPr>
        <p:spPr>
          <a:xfrm>
            <a:off x="6680606" y="3680874"/>
            <a:ext cx="543300" cy="2286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1F2937"/>
              </a:buClr>
              <a:buSzPts val="1200"/>
              <a:buFont typeface="Arial"/>
              <a:buNone/>
            </a:pPr>
            <a:r>
              <a:rPr b="0" i="0" lang="en-US" sz="1200" u="none" cap="none" strike="noStrike">
                <a:solidFill>
                  <a:srgbClr val="1F2937"/>
                </a:solidFill>
                <a:latin typeface="Arial"/>
                <a:ea typeface="Arial"/>
                <a:cs typeface="Arial"/>
                <a:sym typeface="Arial"/>
              </a:rPr>
              <a:t>雲場池</a:t>
            </a:r>
            <a:endParaRPr b="0" i="0" sz="1200" u="none" cap="none" strike="noStrike">
              <a:solidFill>
                <a:schemeClr val="dk1"/>
              </a:solidFill>
              <a:latin typeface="Calibri"/>
              <a:ea typeface="Calibri"/>
              <a:cs typeface="Calibri"/>
              <a:sym typeface="Calibri"/>
            </a:endParaRPr>
          </a:p>
        </p:txBody>
      </p:sp>
      <p:pic>
        <p:nvPicPr>
          <p:cNvPr descr="preencoded.png" id="155" name="Google Shape;155;p6"/>
          <p:cNvPicPr preferRelativeResize="0"/>
          <p:nvPr/>
        </p:nvPicPr>
        <p:blipFill rotWithShape="1">
          <a:blip r:embed="rId8">
            <a:alphaModFix/>
          </a:blip>
          <a:srcRect b="0" l="0" r="0" t="0"/>
          <a:stretch/>
        </p:blipFill>
        <p:spPr>
          <a:xfrm>
            <a:off x="8150047" y="3690933"/>
            <a:ext cx="418795" cy="228600"/>
          </a:xfrm>
          <a:prstGeom prst="rect">
            <a:avLst/>
          </a:prstGeom>
          <a:noFill/>
          <a:ln>
            <a:noFill/>
          </a:ln>
        </p:spPr>
      </p:pic>
      <p:sp>
        <p:nvSpPr>
          <p:cNvPr id="156" name="Google Shape;156;p6"/>
          <p:cNvSpPr/>
          <p:nvPr/>
        </p:nvSpPr>
        <p:spPr>
          <a:xfrm>
            <a:off x="8150047" y="3690933"/>
            <a:ext cx="419700" cy="228600"/>
          </a:xfrm>
          <a:prstGeom prst="rect">
            <a:avLst/>
          </a:prstGeom>
          <a:solidFill>
            <a:srgbClr val="FFFFFF">
              <a:alpha val="0"/>
            </a:srgbClr>
          </a:solidFill>
          <a:ln cap="flat" cmpd="sng" w="9525">
            <a:solidFill>
              <a:srgbClr val="FFFFFF">
                <a:alpha val="0"/>
              </a:srgbClr>
            </a:solidFill>
            <a:prstDash val="solid"/>
            <a:round/>
            <a:headEnd len="sm" w="sm" type="none"/>
            <a:tailEnd len="sm" w="sm" type="none"/>
          </a:ln>
        </p:spPr>
        <p:txBody>
          <a:bodyPr anchorCtr="0" anchor="ctr" bIns="0" lIns="0" spcFirstLastPara="1" rIns="0" wrap="square" tIns="0">
            <a:noAutofit/>
          </a:bodyPr>
          <a:lstStyle/>
          <a:p>
            <a:pPr indent="0" lvl="0" marL="0" marR="0" rtl="0" algn="ctr">
              <a:spcBef>
                <a:spcPts val="0"/>
              </a:spcBef>
              <a:spcAft>
                <a:spcPts val="0"/>
              </a:spcAft>
              <a:buClr>
                <a:srgbClr val="666666"/>
              </a:buClr>
              <a:buSzPts val="900"/>
              <a:buFont typeface="Noto Sans JP"/>
              <a:buNone/>
            </a:pPr>
            <a:r>
              <a:rPr b="0" i="0" lang="en-US" sz="900" u="none" cap="none" strike="noStrike">
                <a:solidFill>
                  <a:srgbClr val="666666"/>
                </a:solidFill>
                <a:latin typeface="Noto Sans JP"/>
                <a:ea typeface="Noto Sans JP"/>
                <a:cs typeface="Noto Sans JP"/>
                <a:sym typeface="Noto Sans JP"/>
              </a:rPr>
              <a:t>15分</a:t>
            </a:r>
            <a:endParaRPr b="0" i="0" sz="900" u="none" cap="none" strike="noStrike">
              <a:solidFill>
                <a:schemeClr val="dk1"/>
              </a:solidFill>
              <a:latin typeface="Calibri"/>
              <a:ea typeface="Calibri"/>
              <a:cs typeface="Calibri"/>
              <a:sym typeface="Calibri"/>
            </a:endParaRPr>
          </a:p>
        </p:txBody>
      </p:sp>
      <p:pic>
        <p:nvPicPr>
          <p:cNvPr descr="preencoded.png" id="157" name="Google Shape;157;p6"/>
          <p:cNvPicPr preferRelativeResize="0"/>
          <p:nvPr/>
        </p:nvPicPr>
        <p:blipFill rotWithShape="1">
          <a:blip r:embed="rId10">
            <a:alphaModFix/>
          </a:blip>
          <a:srcRect b="-9" l="0" r="0" t="-9"/>
          <a:stretch/>
        </p:blipFill>
        <p:spPr>
          <a:xfrm>
            <a:off x="9092794" y="609905"/>
            <a:ext cx="2488997" cy="5639105"/>
          </a:xfrm>
          <a:prstGeom prst="rect">
            <a:avLst/>
          </a:prstGeom>
          <a:noFill/>
          <a:ln>
            <a:noFill/>
          </a:ln>
        </p:spPr>
      </p:pic>
      <p:sp>
        <p:nvSpPr>
          <p:cNvPr id="158" name="Google Shape;158;p6"/>
          <p:cNvSpPr/>
          <p:nvPr/>
        </p:nvSpPr>
        <p:spPr>
          <a:xfrm>
            <a:off x="9092794" y="609905"/>
            <a:ext cx="2488997" cy="38405"/>
          </a:xfrm>
          <a:prstGeom prst="rect">
            <a:avLst/>
          </a:prstGeom>
          <a:solidFill>
            <a:srgbClr val="E8DCC4"/>
          </a:solidFill>
          <a:ln cap="flat" cmpd="sng" w="12700">
            <a:solidFill>
              <a:srgbClr val="FFFFFF">
                <a:alpha val="0"/>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 name="Google Shape;159;p6"/>
          <p:cNvSpPr/>
          <p:nvPr/>
        </p:nvSpPr>
        <p:spPr>
          <a:xfrm>
            <a:off x="9398203" y="914400"/>
            <a:ext cx="457200" cy="457200"/>
          </a:xfrm>
          <a:prstGeom prst="ellipse">
            <a:avLst/>
          </a:prstGeom>
          <a:solidFill>
            <a:srgbClr val="F5F2EA"/>
          </a:solidFill>
          <a:ln cap="flat" cmpd="sng" w="12700">
            <a:solidFill>
              <a:srgbClr val="FFFFFF">
                <a:alpha val="0"/>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160" name="Google Shape;160;p6"/>
          <p:cNvPicPr preferRelativeResize="0"/>
          <p:nvPr/>
        </p:nvPicPr>
        <p:blipFill rotWithShape="1">
          <a:blip r:embed="rId11">
            <a:alphaModFix/>
          </a:blip>
          <a:srcRect b="0" l="-1648" r="-1648" t="0"/>
          <a:stretch/>
        </p:blipFill>
        <p:spPr>
          <a:xfrm>
            <a:off x="9540850" y="1047902"/>
            <a:ext cx="171907" cy="190195"/>
          </a:xfrm>
          <a:prstGeom prst="rect">
            <a:avLst/>
          </a:prstGeom>
          <a:noFill/>
          <a:ln>
            <a:noFill/>
          </a:ln>
        </p:spPr>
      </p:pic>
      <p:sp>
        <p:nvSpPr>
          <p:cNvPr id="161" name="Google Shape;161;p6"/>
          <p:cNvSpPr/>
          <p:nvPr/>
        </p:nvSpPr>
        <p:spPr>
          <a:xfrm>
            <a:off x="9398203" y="1943100"/>
            <a:ext cx="1886407" cy="19202"/>
          </a:xfrm>
          <a:prstGeom prst="rect">
            <a:avLst/>
          </a:prstGeom>
          <a:solidFill>
            <a:srgbClr val="E5E7EB"/>
          </a:solidFill>
          <a:ln cap="flat" cmpd="sng" w="12700">
            <a:solidFill>
              <a:srgbClr val="E5E7EB">
                <a:alpha val="0"/>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 name="Google Shape;162;p6"/>
          <p:cNvSpPr txBox="1"/>
          <p:nvPr/>
        </p:nvSpPr>
        <p:spPr>
          <a:xfrm>
            <a:off x="9398203" y="1600200"/>
            <a:ext cx="1961388" cy="267005"/>
          </a:xfrm>
          <a:prstGeom prst="rect">
            <a:avLst/>
          </a:prstGeom>
          <a:solidFill>
            <a:srgbClr val="FFFFFF">
              <a:alpha val="0"/>
            </a:srgbClr>
          </a:solidFill>
          <a:ln cap="flat" cmpd="sng" w="9525">
            <a:solidFill>
              <a:srgbClr val="FFFFFF">
                <a:alpha val="0"/>
              </a:srgbClr>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Clr>
                <a:srgbClr val="2C5F4F"/>
              </a:buClr>
              <a:buSzPts val="1500"/>
              <a:buFont typeface="Arial"/>
              <a:buNone/>
            </a:pPr>
            <a:r>
              <a:rPr b="0" i="0" lang="en-US" sz="1500" u="none" cap="none" strike="noStrike">
                <a:solidFill>
                  <a:srgbClr val="2C5F4F"/>
                </a:solidFill>
                <a:latin typeface="Arial"/>
                <a:ea typeface="Arial"/>
                <a:cs typeface="Arial"/>
                <a:sym typeface="Arial"/>
              </a:rPr>
              <a:t>実用・買物</a:t>
            </a:r>
            <a:endParaRPr b="0" i="0" sz="1500" u="none" cap="none" strike="noStrike">
              <a:solidFill>
                <a:schemeClr val="dk1"/>
              </a:solidFill>
              <a:latin typeface="Calibri"/>
              <a:ea typeface="Calibri"/>
              <a:cs typeface="Calibri"/>
              <a:sym typeface="Calibri"/>
            </a:endParaRPr>
          </a:p>
        </p:txBody>
      </p:sp>
      <p:sp>
        <p:nvSpPr>
          <p:cNvPr id="163" name="Google Shape;163;p6"/>
          <p:cNvSpPr/>
          <p:nvPr/>
        </p:nvSpPr>
        <p:spPr>
          <a:xfrm>
            <a:off x="9398203" y="2619756"/>
            <a:ext cx="1886407" cy="9144"/>
          </a:xfrm>
          <a:prstGeom prst="rect">
            <a:avLst/>
          </a:prstGeom>
          <a:solidFill>
            <a:srgbClr val="E8DCC4"/>
          </a:solidFill>
          <a:ln cap="flat" cmpd="sng" w="12700">
            <a:solidFill>
              <a:srgbClr val="E8DCC4">
                <a:alpha val="0"/>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 name="Google Shape;164;p6"/>
          <p:cNvSpPr txBox="1"/>
          <p:nvPr/>
        </p:nvSpPr>
        <p:spPr>
          <a:xfrm>
            <a:off x="9398203" y="2266798"/>
            <a:ext cx="1000354" cy="2286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1F2937"/>
              </a:buClr>
              <a:buSzPts val="1200"/>
              <a:buFont typeface="Arial"/>
              <a:buNone/>
            </a:pPr>
            <a:r>
              <a:rPr b="0" i="0" lang="en-US" sz="1200" u="none" cap="none" strike="noStrike">
                <a:solidFill>
                  <a:srgbClr val="1F2937"/>
                </a:solidFill>
                <a:latin typeface="Arial"/>
                <a:ea typeface="Arial"/>
                <a:cs typeface="Arial"/>
                <a:sym typeface="Arial"/>
              </a:rPr>
              <a:t>旧軽井沢銀座</a:t>
            </a:r>
            <a:endParaRPr b="0" i="0" sz="1200" u="none" cap="none" strike="noStrike">
              <a:solidFill>
                <a:schemeClr val="dk1"/>
              </a:solidFill>
              <a:latin typeface="Calibri"/>
              <a:ea typeface="Calibri"/>
              <a:cs typeface="Calibri"/>
              <a:sym typeface="Calibri"/>
            </a:endParaRPr>
          </a:p>
        </p:txBody>
      </p:sp>
      <p:pic>
        <p:nvPicPr>
          <p:cNvPr descr="preencoded.png" id="165" name="Google Shape;165;p6"/>
          <p:cNvPicPr preferRelativeResize="0"/>
          <p:nvPr/>
        </p:nvPicPr>
        <p:blipFill rotWithShape="1">
          <a:blip r:embed="rId8">
            <a:alphaModFix/>
          </a:blip>
          <a:srcRect b="0" l="0" r="0" t="0"/>
          <a:stretch/>
        </p:blipFill>
        <p:spPr>
          <a:xfrm>
            <a:off x="10867644" y="2276856"/>
            <a:ext cx="418795" cy="228600"/>
          </a:xfrm>
          <a:prstGeom prst="rect">
            <a:avLst/>
          </a:prstGeom>
          <a:noFill/>
          <a:ln>
            <a:noFill/>
          </a:ln>
        </p:spPr>
      </p:pic>
      <p:sp>
        <p:nvSpPr>
          <p:cNvPr id="166" name="Google Shape;166;p6"/>
          <p:cNvSpPr/>
          <p:nvPr/>
        </p:nvSpPr>
        <p:spPr>
          <a:xfrm>
            <a:off x="10867644" y="2276856"/>
            <a:ext cx="419710" cy="228600"/>
          </a:xfrm>
          <a:prstGeom prst="rect">
            <a:avLst/>
          </a:prstGeom>
          <a:solidFill>
            <a:srgbClr val="FFFFFF">
              <a:alpha val="0"/>
            </a:srgbClr>
          </a:solidFill>
          <a:ln cap="flat" cmpd="sng" w="9525">
            <a:solidFill>
              <a:srgbClr val="FFFFFF">
                <a:alpha val="0"/>
              </a:srgbClr>
            </a:solidFill>
            <a:prstDash val="solid"/>
            <a:round/>
            <a:headEnd len="sm" w="sm" type="none"/>
            <a:tailEnd len="sm" w="sm" type="none"/>
          </a:ln>
        </p:spPr>
        <p:txBody>
          <a:bodyPr anchorCtr="0" anchor="ctr" bIns="0" lIns="0" spcFirstLastPara="1" rIns="0" wrap="square" tIns="0">
            <a:noAutofit/>
          </a:bodyPr>
          <a:lstStyle/>
          <a:p>
            <a:pPr indent="0" lvl="0" marL="0" marR="0" rtl="0" algn="ctr">
              <a:spcBef>
                <a:spcPts val="0"/>
              </a:spcBef>
              <a:spcAft>
                <a:spcPts val="0"/>
              </a:spcAft>
              <a:buClr>
                <a:srgbClr val="666666"/>
              </a:buClr>
              <a:buSzPts val="900"/>
              <a:buFont typeface="Noto Sans JP"/>
              <a:buNone/>
            </a:pPr>
            <a:r>
              <a:rPr b="0" i="0" lang="en-US" sz="900" u="none" cap="none" strike="noStrike">
                <a:solidFill>
                  <a:srgbClr val="666666"/>
                </a:solidFill>
                <a:latin typeface="Noto Sans JP"/>
                <a:ea typeface="Noto Sans JP"/>
                <a:cs typeface="Noto Sans JP"/>
                <a:sym typeface="Noto Sans JP"/>
              </a:rPr>
              <a:t>10分</a:t>
            </a:r>
            <a:endParaRPr b="0" i="0" sz="900" u="none" cap="none" strike="noStrike">
              <a:solidFill>
                <a:schemeClr val="dk1"/>
              </a:solidFill>
              <a:latin typeface="Calibri"/>
              <a:ea typeface="Calibri"/>
              <a:cs typeface="Calibri"/>
              <a:sym typeface="Calibri"/>
            </a:endParaRPr>
          </a:p>
        </p:txBody>
      </p:sp>
      <p:sp>
        <p:nvSpPr>
          <p:cNvPr id="167" name="Google Shape;167;p6"/>
          <p:cNvSpPr/>
          <p:nvPr/>
        </p:nvSpPr>
        <p:spPr>
          <a:xfrm>
            <a:off x="9398203" y="3088843"/>
            <a:ext cx="1886407" cy="9144"/>
          </a:xfrm>
          <a:prstGeom prst="rect">
            <a:avLst/>
          </a:prstGeom>
          <a:solidFill>
            <a:srgbClr val="E8DCC4"/>
          </a:solidFill>
          <a:ln cap="flat" cmpd="sng" w="12700">
            <a:solidFill>
              <a:srgbClr val="E8DCC4">
                <a:alpha val="0"/>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 name="Google Shape;168;p6"/>
          <p:cNvSpPr txBox="1"/>
          <p:nvPr/>
        </p:nvSpPr>
        <p:spPr>
          <a:xfrm>
            <a:off x="9398203" y="2735885"/>
            <a:ext cx="991210" cy="2286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1F2937"/>
              </a:buClr>
              <a:buSzPts val="1200"/>
              <a:buFont typeface="Arial"/>
              <a:buNone/>
            </a:pPr>
            <a:r>
              <a:rPr b="0" i="0" lang="en-US" sz="1200" u="none" cap="none" strike="noStrike">
                <a:solidFill>
                  <a:srgbClr val="1F2937"/>
                </a:solidFill>
                <a:latin typeface="Arial"/>
                <a:ea typeface="Arial"/>
                <a:cs typeface="Arial"/>
                <a:sym typeface="Arial"/>
              </a:rPr>
              <a:t>アウトレット</a:t>
            </a:r>
            <a:endParaRPr b="0" i="0" sz="1200" u="none" cap="none" strike="noStrike">
              <a:solidFill>
                <a:schemeClr val="dk1"/>
              </a:solidFill>
              <a:latin typeface="Calibri"/>
              <a:ea typeface="Calibri"/>
              <a:cs typeface="Calibri"/>
              <a:sym typeface="Calibri"/>
            </a:endParaRPr>
          </a:p>
        </p:txBody>
      </p:sp>
      <p:pic>
        <p:nvPicPr>
          <p:cNvPr descr="preencoded.png" id="169" name="Google Shape;169;p6"/>
          <p:cNvPicPr preferRelativeResize="0"/>
          <p:nvPr/>
        </p:nvPicPr>
        <p:blipFill rotWithShape="1">
          <a:blip r:embed="rId8">
            <a:alphaModFix/>
          </a:blip>
          <a:srcRect b="0" l="0" r="0" t="0"/>
          <a:stretch/>
        </p:blipFill>
        <p:spPr>
          <a:xfrm>
            <a:off x="10867644" y="2745029"/>
            <a:ext cx="418795" cy="228600"/>
          </a:xfrm>
          <a:prstGeom prst="rect">
            <a:avLst/>
          </a:prstGeom>
          <a:noFill/>
          <a:ln>
            <a:noFill/>
          </a:ln>
        </p:spPr>
      </p:pic>
      <p:sp>
        <p:nvSpPr>
          <p:cNvPr id="170" name="Google Shape;170;p6"/>
          <p:cNvSpPr/>
          <p:nvPr/>
        </p:nvSpPr>
        <p:spPr>
          <a:xfrm>
            <a:off x="10867644" y="2745029"/>
            <a:ext cx="419710" cy="228600"/>
          </a:xfrm>
          <a:prstGeom prst="rect">
            <a:avLst/>
          </a:prstGeom>
          <a:solidFill>
            <a:srgbClr val="FFFFFF">
              <a:alpha val="0"/>
            </a:srgbClr>
          </a:solidFill>
          <a:ln cap="flat" cmpd="sng" w="9525">
            <a:solidFill>
              <a:srgbClr val="FFFFFF">
                <a:alpha val="0"/>
              </a:srgbClr>
            </a:solidFill>
            <a:prstDash val="solid"/>
            <a:round/>
            <a:headEnd len="sm" w="sm" type="none"/>
            <a:tailEnd len="sm" w="sm" type="none"/>
          </a:ln>
        </p:spPr>
        <p:txBody>
          <a:bodyPr anchorCtr="0" anchor="ctr" bIns="0" lIns="0" spcFirstLastPara="1" rIns="0" wrap="square" tIns="0">
            <a:noAutofit/>
          </a:bodyPr>
          <a:lstStyle/>
          <a:p>
            <a:pPr indent="0" lvl="0" marL="0" marR="0" rtl="0" algn="ctr">
              <a:spcBef>
                <a:spcPts val="0"/>
              </a:spcBef>
              <a:spcAft>
                <a:spcPts val="0"/>
              </a:spcAft>
              <a:buClr>
                <a:srgbClr val="666666"/>
              </a:buClr>
              <a:buSzPts val="900"/>
              <a:buFont typeface="Noto Sans JP"/>
              <a:buNone/>
            </a:pPr>
            <a:r>
              <a:rPr b="0" i="0" lang="en-US" sz="900" u="none" cap="none" strike="noStrike">
                <a:solidFill>
                  <a:srgbClr val="666666"/>
                </a:solidFill>
                <a:latin typeface="Noto Sans JP"/>
                <a:ea typeface="Noto Sans JP"/>
                <a:cs typeface="Noto Sans JP"/>
                <a:sym typeface="Noto Sans JP"/>
              </a:rPr>
              <a:t>15分</a:t>
            </a:r>
            <a:endParaRPr b="0" i="0" sz="900" u="none" cap="none" strike="noStrike">
              <a:solidFill>
                <a:schemeClr val="dk1"/>
              </a:solidFill>
              <a:latin typeface="Calibri"/>
              <a:ea typeface="Calibri"/>
              <a:cs typeface="Calibri"/>
              <a:sym typeface="Calibri"/>
            </a:endParaRPr>
          </a:p>
        </p:txBody>
      </p:sp>
      <p:sp>
        <p:nvSpPr>
          <p:cNvPr id="171" name="Google Shape;171;p6"/>
          <p:cNvSpPr/>
          <p:nvPr/>
        </p:nvSpPr>
        <p:spPr>
          <a:xfrm>
            <a:off x="9398203" y="3557016"/>
            <a:ext cx="1886407" cy="9144"/>
          </a:xfrm>
          <a:prstGeom prst="rect">
            <a:avLst/>
          </a:prstGeom>
          <a:solidFill>
            <a:srgbClr val="E8DCC4"/>
          </a:solidFill>
          <a:ln cap="flat" cmpd="sng" w="12700">
            <a:solidFill>
              <a:srgbClr val="E8DCC4">
                <a:alpha val="0"/>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p6"/>
          <p:cNvSpPr txBox="1"/>
          <p:nvPr/>
        </p:nvSpPr>
        <p:spPr>
          <a:xfrm>
            <a:off x="9398203" y="3204058"/>
            <a:ext cx="1163117" cy="2286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1F2937"/>
              </a:buClr>
              <a:buSzPts val="1200"/>
              <a:buFont typeface="Arial"/>
              <a:buNone/>
            </a:pPr>
            <a:r>
              <a:rPr b="0" i="0" lang="en-US" sz="1200" u="none" cap="none" strike="noStrike">
                <a:solidFill>
                  <a:srgbClr val="1F2937"/>
                </a:solidFill>
                <a:latin typeface="Arial"/>
                <a:ea typeface="Arial"/>
                <a:cs typeface="Arial"/>
                <a:sym typeface="Arial"/>
              </a:rPr>
              <a:t>軽井沢発地市庭</a:t>
            </a:r>
            <a:endParaRPr b="0" i="0" sz="1200" u="none" cap="none" strike="noStrike">
              <a:solidFill>
                <a:schemeClr val="dk1"/>
              </a:solidFill>
              <a:latin typeface="Calibri"/>
              <a:ea typeface="Calibri"/>
              <a:cs typeface="Calibri"/>
              <a:sym typeface="Calibri"/>
            </a:endParaRPr>
          </a:p>
        </p:txBody>
      </p:sp>
      <p:pic>
        <p:nvPicPr>
          <p:cNvPr descr="preencoded.png" id="173" name="Google Shape;173;p6"/>
          <p:cNvPicPr preferRelativeResize="0"/>
          <p:nvPr/>
        </p:nvPicPr>
        <p:blipFill rotWithShape="1">
          <a:blip r:embed="rId8">
            <a:alphaModFix/>
          </a:blip>
          <a:srcRect b="0" l="0" r="0" t="0"/>
          <a:stretch/>
        </p:blipFill>
        <p:spPr>
          <a:xfrm>
            <a:off x="10867644" y="3214116"/>
            <a:ext cx="418795" cy="228600"/>
          </a:xfrm>
          <a:prstGeom prst="rect">
            <a:avLst/>
          </a:prstGeom>
          <a:noFill/>
          <a:ln>
            <a:noFill/>
          </a:ln>
        </p:spPr>
      </p:pic>
      <p:sp>
        <p:nvSpPr>
          <p:cNvPr id="174" name="Google Shape;174;p6"/>
          <p:cNvSpPr/>
          <p:nvPr/>
        </p:nvSpPr>
        <p:spPr>
          <a:xfrm>
            <a:off x="10867644" y="3214116"/>
            <a:ext cx="419710" cy="228600"/>
          </a:xfrm>
          <a:prstGeom prst="rect">
            <a:avLst/>
          </a:prstGeom>
          <a:solidFill>
            <a:srgbClr val="FFFFFF">
              <a:alpha val="0"/>
            </a:srgbClr>
          </a:solidFill>
          <a:ln cap="flat" cmpd="sng" w="9525">
            <a:solidFill>
              <a:srgbClr val="FFFFFF">
                <a:alpha val="0"/>
              </a:srgbClr>
            </a:solidFill>
            <a:prstDash val="solid"/>
            <a:round/>
            <a:headEnd len="sm" w="sm" type="none"/>
            <a:tailEnd len="sm" w="sm" type="none"/>
          </a:ln>
        </p:spPr>
        <p:txBody>
          <a:bodyPr anchorCtr="0" anchor="ctr" bIns="0" lIns="0" spcFirstLastPara="1" rIns="0" wrap="square" tIns="0">
            <a:noAutofit/>
          </a:bodyPr>
          <a:lstStyle/>
          <a:p>
            <a:pPr indent="0" lvl="0" marL="0" marR="0" rtl="0" algn="ctr">
              <a:spcBef>
                <a:spcPts val="0"/>
              </a:spcBef>
              <a:spcAft>
                <a:spcPts val="0"/>
              </a:spcAft>
              <a:buClr>
                <a:srgbClr val="666666"/>
              </a:buClr>
              <a:buSzPts val="900"/>
              <a:buFont typeface="Noto Sans JP"/>
              <a:buNone/>
            </a:pPr>
            <a:r>
              <a:rPr b="0" i="0" lang="en-US" sz="900" u="none" cap="none" strike="noStrike">
                <a:solidFill>
                  <a:srgbClr val="666666"/>
                </a:solidFill>
                <a:latin typeface="Noto Sans JP"/>
                <a:ea typeface="Noto Sans JP"/>
                <a:cs typeface="Noto Sans JP"/>
                <a:sym typeface="Noto Sans JP"/>
              </a:rPr>
              <a:t>12分</a:t>
            </a:r>
            <a:endParaRPr b="0" i="0" sz="900" u="none" cap="none" strike="noStrike">
              <a:solidFill>
                <a:schemeClr val="dk1"/>
              </a:solidFill>
              <a:latin typeface="Calibri"/>
              <a:ea typeface="Calibri"/>
              <a:cs typeface="Calibri"/>
              <a:sym typeface="Calibri"/>
            </a:endParaRPr>
          </a:p>
        </p:txBody>
      </p:sp>
      <p:sp>
        <p:nvSpPr>
          <p:cNvPr id="175" name="Google Shape;175;p6"/>
          <p:cNvSpPr txBox="1"/>
          <p:nvPr/>
        </p:nvSpPr>
        <p:spPr>
          <a:xfrm>
            <a:off x="9398203" y="3673145"/>
            <a:ext cx="695858" cy="22860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1F2937"/>
              </a:buClr>
              <a:buSzPts val="1200"/>
              <a:buFont typeface="Arial"/>
              <a:buNone/>
            </a:pPr>
            <a:r>
              <a:rPr b="0" i="0" lang="en-US" sz="1200" u="none" cap="none" strike="noStrike">
                <a:solidFill>
                  <a:srgbClr val="1F2937"/>
                </a:solidFill>
                <a:latin typeface="Arial"/>
                <a:ea typeface="Arial"/>
                <a:cs typeface="Arial"/>
                <a:sym typeface="Arial"/>
              </a:rPr>
              <a:t>軽井沢駅</a:t>
            </a:r>
            <a:endParaRPr b="0" i="0" sz="1200" u="none" cap="none" strike="noStrike">
              <a:solidFill>
                <a:schemeClr val="dk1"/>
              </a:solidFill>
              <a:latin typeface="Calibri"/>
              <a:ea typeface="Calibri"/>
              <a:cs typeface="Calibri"/>
              <a:sym typeface="Calibri"/>
            </a:endParaRPr>
          </a:p>
        </p:txBody>
      </p:sp>
      <p:pic>
        <p:nvPicPr>
          <p:cNvPr descr="preencoded.png" id="176" name="Google Shape;176;p6"/>
          <p:cNvPicPr preferRelativeResize="0"/>
          <p:nvPr/>
        </p:nvPicPr>
        <p:blipFill rotWithShape="1">
          <a:blip r:embed="rId8">
            <a:alphaModFix/>
          </a:blip>
          <a:srcRect b="0" l="0" r="0" t="0"/>
          <a:stretch/>
        </p:blipFill>
        <p:spPr>
          <a:xfrm>
            <a:off x="10867644" y="3682289"/>
            <a:ext cx="418795" cy="228600"/>
          </a:xfrm>
          <a:prstGeom prst="rect">
            <a:avLst/>
          </a:prstGeom>
          <a:noFill/>
          <a:ln>
            <a:noFill/>
          </a:ln>
        </p:spPr>
      </p:pic>
      <p:sp>
        <p:nvSpPr>
          <p:cNvPr id="177" name="Google Shape;177;p6"/>
          <p:cNvSpPr/>
          <p:nvPr/>
        </p:nvSpPr>
        <p:spPr>
          <a:xfrm>
            <a:off x="10867644" y="3682289"/>
            <a:ext cx="419710" cy="228600"/>
          </a:xfrm>
          <a:prstGeom prst="rect">
            <a:avLst/>
          </a:prstGeom>
          <a:solidFill>
            <a:srgbClr val="FFFFFF">
              <a:alpha val="0"/>
            </a:srgbClr>
          </a:solidFill>
          <a:ln cap="flat" cmpd="sng" w="9525">
            <a:solidFill>
              <a:srgbClr val="FFFFFF">
                <a:alpha val="0"/>
              </a:srgbClr>
            </a:solidFill>
            <a:prstDash val="solid"/>
            <a:round/>
            <a:headEnd len="sm" w="sm" type="none"/>
            <a:tailEnd len="sm" w="sm" type="none"/>
          </a:ln>
        </p:spPr>
        <p:txBody>
          <a:bodyPr anchorCtr="0" anchor="ctr" bIns="0" lIns="0" spcFirstLastPara="1" rIns="0" wrap="square" tIns="0">
            <a:noAutofit/>
          </a:bodyPr>
          <a:lstStyle/>
          <a:p>
            <a:pPr indent="0" lvl="0" marL="0" marR="0" rtl="0" algn="ctr">
              <a:spcBef>
                <a:spcPts val="0"/>
              </a:spcBef>
              <a:spcAft>
                <a:spcPts val="0"/>
              </a:spcAft>
              <a:buClr>
                <a:srgbClr val="666666"/>
              </a:buClr>
              <a:buSzPts val="900"/>
              <a:buFont typeface="Noto Sans JP"/>
              <a:buNone/>
            </a:pPr>
            <a:r>
              <a:rPr b="0" i="0" lang="en-US" sz="900" u="none" cap="none" strike="noStrike">
                <a:solidFill>
                  <a:srgbClr val="666666"/>
                </a:solidFill>
                <a:latin typeface="Noto Sans JP"/>
                <a:ea typeface="Noto Sans JP"/>
                <a:cs typeface="Noto Sans JP"/>
                <a:sym typeface="Noto Sans JP"/>
              </a:rPr>
              <a:t>10分</a:t>
            </a:r>
            <a:endParaRPr b="0" i="0" sz="900" u="none" cap="none" strike="noStrike">
              <a:solidFill>
                <a:schemeClr val="dk1"/>
              </a:solidFill>
              <a:latin typeface="Calibri"/>
              <a:ea typeface="Calibri"/>
              <a:cs typeface="Calibri"/>
              <a:sym typeface="Calibri"/>
            </a:endParaRPr>
          </a:p>
        </p:txBody>
      </p:sp>
      <p:pic>
        <p:nvPicPr>
          <p:cNvPr descr="preencoded.png" id="178" name="Google Shape;178;p6"/>
          <p:cNvPicPr preferRelativeResize="0"/>
          <p:nvPr/>
        </p:nvPicPr>
        <p:blipFill rotWithShape="1">
          <a:blip r:embed="rId12">
            <a:alphaModFix amt="50000"/>
          </a:blip>
          <a:srcRect b="0" l="-2111" r="-2111" t="0"/>
          <a:stretch/>
        </p:blipFill>
        <p:spPr>
          <a:xfrm>
            <a:off x="9704527" y="6472123"/>
            <a:ext cx="609905" cy="9144"/>
          </a:xfrm>
          <a:prstGeom prst="rect">
            <a:avLst/>
          </a:prstGeom>
          <a:noFill/>
          <a:ln>
            <a:noFill/>
          </a:ln>
        </p:spPr>
      </p:pic>
      <p:sp>
        <p:nvSpPr>
          <p:cNvPr id="179" name="Google Shape;179;p6"/>
          <p:cNvSpPr txBox="1"/>
          <p:nvPr/>
        </p:nvSpPr>
        <p:spPr>
          <a:xfrm>
            <a:off x="10390327" y="6400800"/>
            <a:ext cx="1276502" cy="152705"/>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2C5F4F"/>
              </a:buClr>
              <a:buSzPts val="900"/>
              <a:buFont typeface="Arial"/>
              <a:buNone/>
            </a:pPr>
            <a:r>
              <a:rPr b="0" i="0" lang="en-US" sz="900" u="none" cap="none" strike="noStrike">
                <a:solidFill>
                  <a:srgbClr val="2C5F4F"/>
                </a:solidFill>
                <a:latin typeface="Arial"/>
                <a:ea typeface="Arial"/>
                <a:cs typeface="Arial"/>
                <a:sym typeface="Arial"/>
              </a:rPr>
              <a:t>KUTSUKAKE STAY</a:t>
            </a:r>
            <a:endParaRPr b="0" i="0" sz="900" u="none" cap="none" strike="noStrike">
              <a:solidFill>
                <a:schemeClr val="dk1"/>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sp>
        <p:nvSpPr>
          <p:cNvPr id="185" name="Google Shape;185;p7"/>
          <p:cNvSpPr/>
          <p:nvPr/>
        </p:nvSpPr>
        <p:spPr>
          <a:xfrm>
            <a:off x="0" y="0"/>
            <a:ext cx="12191695" cy="6858000"/>
          </a:xfrm>
          <a:prstGeom prst="rect">
            <a:avLst/>
          </a:prstGeom>
          <a:solidFill>
            <a:srgbClr val="F5F2EA"/>
          </a:solidFill>
          <a:ln cap="flat" cmpd="sng" w="12700">
            <a:solidFill>
              <a:srgbClr val="FFFFFF">
                <a:alpha val="0"/>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 name="Google Shape;186;p7"/>
          <p:cNvSpPr txBox="1"/>
          <p:nvPr/>
        </p:nvSpPr>
        <p:spPr>
          <a:xfrm>
            <a:off x="761695" y="761695"/>
            <a:ext cx="6972300" cy="152705"/>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2C5F4F"/>
              </a:buClr>
              <a:buSzPts val="900"/>
              <a:buFont typeface="Noto Sans JP"/>
              <a:buNone/>
            </a:pPr>
            <a:r>
              <a:rPr b="0" i="0" lang="en-US" sz="900" u="none" cap="none" strike="noStrike">
                <a:solidFill>
                  <a:srgbClr val="2C5F4F"/>
                </a:solidFill>
                <a:latin typeface="Noto Sans JP"/>
                <a:ea typeface="Noto Sans JP"/>
                <a:cs typeface="Noto Sans JP"/>
                <a:sym typeface="Noto Sans JP"/>
              </a:rPr>
              <a:t>Support &amp; Resources</a:t>
            </a:r>
            <a:endParaRPr b="0" i="0" sz="900" u="none" cap="none" strike="noStrike">
              <a:solidFill>
                <a:schemeClr val="dk1"/>
              </a:solidFill>
              <a:latin typeface="Calibri"/>
              <a:ea typeface="Calibri"/>
              <a:cs typeface="Calibri"/>
              <a:sym typeface="Calibri"/>
            </a:endParaRPr>
          </a:p>
        </p:txBody>
      </p:sp>
      <p:sp>
        <p:nvSpPr>
          <p:cNvPr id="187" name="Google Shape;187;p7"/>
          <p:cNvSpPr txBox="1"/>
          <p:nvPr/>
        </p:nvSpPr>
        <p:spPr>
          <a:xfrm>
            <a:off x="761695" y="990295"/>
            <a:ext cx="6986930" cy="943661"/>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Clr>
                <a:srgbClr val="2C5F4F"/>
              </a:buClr>
              <a:buSzPts val="2700"/>
              <a:buFont typeface="Arial"/>
              <a:buNone/>
            </a:pPr>
            <a:r>
              <a:rPr i="0" lang="en-US" sz="2700" u="none" cap="none" strike="noStrike">
                <a:solidFill>
                  <a:srgbClr val="2C5F4F"/>
                </a:solidFill>
                <a:latin typeface="Zen Old Mincho SemiBold"/>
                <a:ea typeface="Zen Old Mincho SemiBold"/>
                <a:cs typeface="Zen Old Mincho SemiBold"/>
                <a:sym typeface="Zen Old Mincho SemiBold"/>
              </a:rPr>
              <a:t>安心の</a:t>
            </a:r>
            <a:r>
              <a:rPr lang="en-US" sz="2700">
                <a:solidFill>
                  <a:srgbClr val="2C5F4F"/>
                </a:solidFill>
                <a:latin typeface="Zen Old Mincho SemiBold"/>
                <a:ea typeface="Zen Old Mincho SemiBold"/>
                <a:cs typeface="Zen Old Mincho SemiBold"/>
                <a:sym typeface="Zen Old Mincho SemiBold"/>
              </a:rPr>
              <a:t>おもてなし</a:t>
            </a:r>
            <a:r>
              <a:rPr i="0" lang="en-US" sz="2700" u="none" cap="none" strike="noStrike">
                <a:solidFill>
                  <a:srgbClr val="2C5F4F"/>
                </a:solidFill>
                <a:latin typeface="Zen Old Mincho SemiBold"/>
                <a:ea typeface="Zen Old Mincho SemiBold"/>
                <a:cs typeface="Zen Old Mincho SemiBold"/>
                <a:sym typeface="Zen Old Mincho SemiBold"/>
              </a:rPr>
              <a:t>と</a:t>
            </a:r>
            <a:endParaRPr i="0" sz="2700" u="none" cap="none" strike="noStrike">
              <a:solidFill>
                <a:schemeClr val="dk1"/>
              </a:solidFill>
              <a:latin typeface="Zen Old Mincho SemiBold"/>
              <a:ea typeface="Zen Old Mincho SemiBold"/>
              <a:cs typeface="Zen Old Mincho SemiBold"/>
              <a:sym typeface="Zen Old Mincho SemiBold"/>
            </a:endParaRPr>
          </a:p>
          <a:p>
            <a:pPr indent="0" lvl="0" marL="0" marR="0" rtl="0" algn="l">
              <a:spcBef>
                <a:spcPts val="0"/>
              </a:spcBef>
              <a:spcAft>
                <a:spcPts val="0"/>
              </a:spcAft>
              <a:buClr>
                <a:srgbClr val="2C5F4F"/>
              </a:buClr>
              <a:buSzPts val="2700"/>
              <a:buFont typeface="Arial"/>
              <a:buNone/>
            </a:pPr>
            <a:r>
              <a:rPr i="0" lang="en-US" sz="2700" u="none" cap="none" strike="noStrike">
                <a:solidFill>
                  <a:srgbClr val="2C5F4F"/>
                </a:solidFill>
                <a:latin typeface="Zen Old Mincho SemiBold"/>
                <a:ea typeface="Zen Old Mincho SemiBold"/>
                <a:cs typeface="Zen Old Mincho SemiBold"/>
                <a:sym typeface="Zen Old Mincho SemiBold"/>
              </a:rPr>
              <a:t>資料ダウンロード </a:t>
            </a:r>
            <a:endParaRPr i="0" sz="2700" u="none" cap="none" strike="noStrike">
              <a:solidFill>
                <a:schemeClr val="dk1"/>
              </a:solidFill>
              <a:latin typeface="Zen Old Mincho SemiBold"/>
              <a:ea typeface="Zen Old Mincho SemiBold"/>
              <a:cs typeface="Zen Old Mincho SemiBold"/>
              <a:sym typeface="Zen Old Mincho SemiBold"/>
            </a:endParaRPr>
          </a:p>
        </p:txBody>
      </p:sp>
      <p:pic>
        <p:nvPicPr>
          <p:cNvPr descr="preencoded.png" id="188" name="Google Shape;188;p7"/>
          <p:cNvPicPr preferRelativeResize="0"/>
          <p:nvPr/>
        </p:nvPicPr>
        <p:blipFill rotWithShape="1">
          <a:blip r:embed="rId3">
            <a:alphaModFix/>
          </a:blip>
          <a:srcRect b="0" l="-2083" r="-2083" t="0"/>
          <a:stretch/>
        </p:blipFill>
        <p:spPr>
          <a:xfrm>
            <a:off x="761695" y="2238451"/>
            <a:ext cx="571500" cy="9144"/>
          </a:xfrm>
          <a:prstGeom prst="rect">
            <a:avLst/>
          </a:prstGeom>
          <a:noFill/>
          <a:ln>
            <a:noFill/>
          </a:ln>
        </p:spPr>
      </p:pic>
      <p:sp>
        <p:nvSpPr>
          <p:cNvPr id="189" name="Google Shape;189;p7"/>
          <p:cNvSpPr/>
          <p:nvPr/>
        </p:nvSpPr>
        <p:spPr>
          <a:xfrm>
            <a:off x="761695" y="2553005"/>
            <a:ext cx="381305" cy="381305"/>
          </a:xfrm>
          <a:prstGeom prst="ellipse">
            <a:avLst/>
          </a:prstGeom>
          <a:noFill/>
          <a:ln cap="flat" cmpd="sng" w="12700">
            <a:solidFill>
              <a:srgbClr val="2C5F4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190" name="Google Shape;190;p7"/>
          <p:cNvPicPr preferRelativeResize="0"/>
          <p:nvPr/>
        </p:nvPicPr>
        <p:blipFill rotWithShape="1">
          <a:blip r:embed="rId4">
            <a:alphaModFix/>
          </a:blip>
          <a:srcRect b="0" l="-33" r="-33" t="0"/>
          <a:stretch/>
        </p:blipFill>
        <p:spPr>
          <a:xfrm>
            <a:off x="866851" y="2667305"/>
            <a:ext cx="171907" cy="152705"/>
          </a:xfrm>
          <a:prstGeom prst="rect">
            <a:avLst/>
          </a:prstGeom>
          <a:noFill/>
          <a:ln>
            <a:noFill/>
          </a:ln>
        </p:spPr>
      </p:pic>
      <p:sp>
        <p:nvSpPr>
          <p:cNvPr id="191" name="Google Shape;191;p7"/>
          <p:cNvSpPr txBox="1"/>
          <p:nvPr/>
        </p:nvSpPr>
        <p:spPr>
          <a:xfrm>
            <a:off x="1371600" y="2553005"/>
            <a:ext cx="5658307" cy="267005"/>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2C5F4F"/>
              </a:buClr>
              <a:buSzPts val="1500"/>
              <a:buFont typeface="Arial"/>
              <a:buNone/>
            </a:pPr>
            <a:r>
              <a:rPr b="0" i="0" lang="en-US" sz="1500" u="none" cap="none" strike="noStrike">
                <a:solidFill>
                  <a:srgbClr val="2C5F4F"/>
                </a:solidFill>
                <a:latin typeface="Arial"/>
                <a:ea typeface="Arial"/>
                <a:cs typeface="Arial"/>
                <a:sym typeface="Arial"/>
              </a:rPr>
              <a:t>事前の下見・内覧歓迎</a:t>
            </a:r>
            <a:endParaRPr b="0" i="0" sz="1500" u="none" cap="none" strike="noStrike">
              <a:solidFill>
                <a:schemeClr val="dk1"/>
              </a:solidFill>
              <a:latin typeface="Calibri"/>
              <a:ea typeface="Calibri"/>
              <a:cs typeface="Calibri"/>
              <a:sym typeface="Calibri"/>
            </a:endParaRPr>
          </a:p>
        </p:txBody>
      </p:sp>
      <p:sp>
        <p:nvSpPr>
          <p:cNvPr id="192" name="Google Shape;192;p7"/>
          <p:cNvSpPr txBox="1"/>
          <p:nvPr/>
        </p:nvSpPr>
        <p:spPr>
          <a:xfrm>
            <a:off x="1371600" y="2933395"/>
            <a:ext cx="5544007" cy="438912"/>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Clr>
                <a:srgbClr val="4B5563"/>
              </a:buClr>
              <a:buSzPts val="1000"/>
              <a:buFont typeface="Noto Sans JP"/>
              <a:buNone/>
            </a:pPr>
            <a:r>
              <a:rPr b="0" i="0" lang="en-US" sz="1000" u="none" cap="none" strike="noStrike">
                <a:solidFill>
                  <a:srgbClr val="4B5563"/>
                </a:solidFill>
                <a:latin typeface="Noto Sans JP"/>
                <a:ea typeface="Noto Sans JP"/>
                <a:cs typeface="Noto Sans JP"/>
                <a:sym typeface="Noto Sans JP"/>
              </a:rPr>
              <a:t> ダイニングの広さや雰囲気、バスの動線などを直接ご確認いただけます。</a:t>
            </a:r>
            <a:endParaRPr b="0" i="0" sz="10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rgbClr val="4B5563"/>
              </a:buClr>
              <a:buSzPts val="1000"/>
              <a:buFont typeface="Noto Sans JP"/>
              <a:buNone/>
            </a:pPr>
            <a:r>
              <a:rPr b="0" i="0" lang="en-US" sz="1000" u="none" cap="none" strike="noStrike">
                <a:solidFill>
                  <a:srgbClr val="4B5563"/>
                </a:solidFill>
                <a:latin typeface="Noto Sans JP"/>
                <a:ea typeface="Noto Sans JP"/>
                <a:cs typeface="Noto Sans JP"/>
                <a:sym typeface="Noto Sans JP"/>
              </a:rPr>
              <a:t> 日程調整や試食（有料・要予約）のご相談も承りますので、お気軽にお申し付けください。 </a:t>
            </a:r>
            <a:endParaRPr b="0" i="0" sz="1000" u="none" cap="none" strike="noStrike">
              <a:solidFill>
                <a:schemeClr val="dk1"/>
              </a:solidFill>
              <a:latin typeface="Calibri"/>
              <a:ea typeface="Calibri"/>
              <a:cs typeface="Calibri"/>
              <a:sym typeface="Calibri"/>
            </a:endParaRPr>
          </a:p>
        </p:txBody>
      </p:sp>
      <p:sp>
        <p:nvSpPr>
          <p:cNvPr id="193" name="Google Shape;193;p7"/>
          <p:cNvSpPr/>
          <p:nvPr/>
        </p:nvSpPr>
        <p:spPr>
          <a:xfrm>
            <a:off x="761695" y="3900830"/>
            <a:ext cx="381305" cy="381305"/>
          </a:xfrm>
          <a:prstGeom prst="ellipse">
            <a:avLst/>
          </a:prstGeom>
          <a:noFill/>
          <a:ln cap="flat" cmpd="sng" w="12700">
            <a:solidFill>
              <a:srgbClr val="2C5F4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194" name="Google Shape;194;p7"/>
          <p:cNvPicPr preferRelativeResize="0"/>
          <p:nvPr/>
        </p:nvPicPr>
        <p:blipFill rotWithShape="1">
          <a:blip r:embed="rId5">
            <a:alphaModFix/>
          </a:blip>
          <a:srcRect b="0" l="0" r="0" t="0"/>
          <a:stretch/>
        </p:blipFill>
        <p:spPr>
          <a:xfrm>
            <a:off x="875995" y="4015130"/>
            <a:ext cx="152705" cy="152705"/>
          </a:xfrm>
          <a:prstGeom prst="rect">
            <a:avLst/>
          </a:prstGeom>
          <a:noFill/>
          <a:ln>
            <a:noFill/>
          </a:ln>
        </p:spPr>
      </p:pic>
      <p:sp>
        <p:nvSpPr>
          <p:cNvPr id="195" name="Google Shape;195;p7"/>
          <p:cNvSpPr txBox="1"/>
          <p:nvPr/>
        </p:nvSpPr>
        <p:spPr>
          <a:xfrm>
            <a:off x="1371600" y="3900830"/>
            <a:ext cx="5362956" cy="267005"/>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2C5F4F"/>
              </a:buClr>
              <a:buSzPts val="1500"/>
              <a:buFont typeface="Arial"/>
              <a:buNone/>
            </a:pPr>
            <a:r>
              <a:rPr b="0" i="0" lang="en-US" sz="1500" u="none" cap="none" strike="noStrike">
                <a:solidFill>
                  <a:srgbClr val="2C5F4F"/>
                </a:solidFill>
                <a:latin typeface="Arial"/>
                <a:ea typeface="Arial"/>
                <a:cs typeface="Arial"/>
                <a:sym typeface="Arial"/>
              </a:rPr>
              <a:t>お役立ち素材ダウンロード</a:t>
            </a:r>
            <a:endParaRPr b="0" i="0" sz="1500" u="none" cap="none" strike="noStrike">
              <a:solidFill>
                <a:schemeClr val="dk1"/>
              </a:solidFill>
              <a:latin typeface="Calibri"/>
              <a:ea typeface="Calibri"/>
              <a:cs typeface="Calibri"/>
              <a:sym typeface="Calibri"/>
            </a:endParaRPr>
          </a:p>
        </p:txBody>
      </p:sp>
      <p:sp>
        <p:nvSpPr>
          <p:cNvPr id="196" name="Google Shape;196;p7"/>
          <p:cNvSpPr txBox="1"/>
          <p:nvPr/>
        </p:nvSpPr>
        <p:spPr>
          <a:xfrm>
            <a:off x="1371600" y="4281221"/>
            <a:ext cx="5248656" cy="438912"/>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Clr>
                <a:srgbClr val="4B5563"/>
              </a:buClr>
              <a:buSzPts val="1000"/>
              <a:buFont typeface="Noto Sans JP"/>
              <a:buNone/>
            </a:pPr>
            <a:r>
              <a:rPr b="0" i="0" lang="en-US" sz="1000" u="none" cap="none" strike="noStrike">
                <a:solidFill>
                  <a:srgbClr val="4B5563"/>
                </a:solidFill>
                <a:latin typeface="Noto Sans JP"/>
                <a:ea typeface="Noto Sans JP"/>
                <a:cs typeface="Noto Sans JP"/>
                <a:sym typeface="Noto Sans JP"/>
              </a:rPr>
              <a:t> 社内稟議やクライアントへの提案資料作成にそのまま使える素材をご用意しています。</a:t>
            </a:r>
            <a:endParaRPr b="0" i="0" sz="10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rgbClr val="4B5563"/>
              </a:buClr>
              <a:buSzPts val="1000"/>
              <a:buFont typeface="Noto Sans JP"/>
              <a:buNone/>
            </a:pPr>
            <a:r>
              <a:rPr b="0" i="0" lang="en-US" sz="1000" u="none" cap="none" strike="noStrike">
                <a:solidFill>
                  <a:srgbClr val="4B5563"/>
                </a:solidFill>
                <a:latin typeface="Noto Sans JP"/>
                <a:ea typeface="Noto Sans JP"/>
                <a:cs typeface="Noto Sans JP"/>
                <a:sym typeface="Noto Sans JP"/>
              </a:rPr>
              <a:t> Webサイトの専用ページよりダウンロードいただけます。 </a:t>
            </a:r>
            <a:endParaRPr b="0" i="0" sz="1000" u="none" cap="none" strike="noStrike">
              <a:solidFill>
                <a:schemeClr val="dk1"/>
              </a:solidFill>
              <a:latin typeface="Calibri"/>
              <a:ea typeface="Calibri"/>
              <a:cs typeface="Calibri"/>
              <a:sym typeface="Calibri"/>
            </a:endParaRPr>
          </a:p>
        </p:txBody>
      </p:sp>
      <p:pic>
        <p:nvPicPr>
          <p:cNvPr descr="preencoded.png" id="197" name="Google Shape;197;p7"/>
          <p:cNvPicPr preferRelativeResize="0"/>
          <p:nvPr/>
        </p:nvPicPr>
        <p:blipFill rotWithShape="1">
          <a:blip r:embed="rId6">
            <a:alphaModFix/>
          </a:blip>
          <a:srcRect b="0" l="0" r="0" t="0"/>
          <a:stretch/>
        </p:blipFill>
        <p:spPr>
          <a:xfrm>
            <a:off x="1371600" y="4867351"/>
            <a:ext cx="1438351" cy="247802"/>
          </a:xfrm>
          <a:prstGeom prst="rect">
            <a:avLst/>
          </a:prstGeom>
          <a:noFill/>
          <a:ln>
            <a:noFill/>
          </a:ln>
        </p:spPr>
      </p:pic>
      <p:sp>
        <p:nvSpPr>
          <p:cNvPr id="198" name="Google Shape;198;p7"/>
          <p:cNvSpPr/>
          <p:nvPr/>
        </p:nvSpPr>
        <p:spPr>
          <a:xfrm>
            <a:off x="1371600" y="4867351"/>
            <a:ext cx="1438351" cy="247802"/>
          </a:xfrm>
          <a:prstGeom prst="rect">
            <a:avLst/>
          </a:prstGeom>
          <a:solidFill>
            <a:srgbClr val="FFFFFF">
              <a:alpha val="0"/>
            </a:srgbClr>
          </a:solidFill>
          <a:ln cap="flat" cmpd="sng" w="9525">
            <a:solidFill>
              <a:srgbClr val="FFFFFF">
                <a:alpha val="0"/>
              </a:srgbClr>
            </a:solidFill>
            <a:prstDash val="solid"/>
            <a:round/>
            <a:headEnd len="sm" w="sm" type="none"/>
            <a:tailEnd len="sm" w="sm" type="none"/>
          </a:ln>
        </p:spPr>
        <p:txBody>
          <a:bodyPr anchorCtr="0" anchor="ctr" bIns="0" lIns="0" spcFirstLastPara="1" rIns="0" wrap="square" tIns="0">
            <a:noAutofit/>
          </a:bodyPr>
          <a:lstStyle/>
          <a:p>
            <a:pPr indent="0" lvl="0" marL="0" marR="0" rtl="0" algn="ctr">
              <a:spcBef>
                <a:spcPts val="0"/>
              </a:spcBef>
              <a:spcAft>
                <a:spcPts val="0"/>
              </a:spcAft>
              <a:buClr>
                <a:srgbClr val="2C5F4F"/>
              </a:buClr>
              <a:buSzPts val="900"/>
              <a:buFont typeface="Noto Sans JP"/>
              <a:buNone/>
            </a:pPr>
            <a:r>
              <a:rPr b="0" i="0" lang="en-US" sz="900" u="none" cap="none" strike="noStrike">
                <a:solidFill>
                  <a:srgbClr val="2C5F4F"/>
                </a:solidFill>
                <a:latin typeface="Noto Sans JP"/>
                <a:ea typeface="Noto Sans JP"/>
                <a:cs typeface="Noto Sans JP"/>
                <a:sym typeface="Noto Sans JP"/>
              </a:rPr>
              <a:t>施設パンフレット(PDF)</a:t>
            </a:r>
            <a:endParaRPr b="0" i="0" sz="900" u="none" cap="none" strike="noStrike">
              <a:solidFill>
                <a:schemeClr val="dk1"/>
              </a:solidFill>
              <a:latin typeface="Calibri"/>
              <a:ea typeface="Calibri"/>
              <a:cs typeface="Calibri"/>
              <a:sym typeface="Calibri"/>
            </a:endParaRPr>
          </a:p>
        </p:txBody>
      </p:sp>
      <p:pic>
        <p:nvPicPr>
          <p:cNvPr descr="preencoded.png" id="199" name="Google Shape;199;p7"/>
          <p:cNvPicPr preferRelativeResize="0"/>
          <p:nvPr/>
        </p:nvPicPr>
        <p:blipFill rotWithShape="1">
          <a:blip r:embed="rId7">
            <a:alphaModFix/>
          </a:blip>
          <a:srcRect b="0" l="0" r="0" t="0"/>
          <a:stretch/>
        </p:blipFill>
        <p:spPr>
          <a:xfrm>
            <a:off x="2884932" y="4867351"/>
            <a:ext cx="1037844" cy="247802"/>
          </a:xfrm>
          <a:prstGeom prst="rect">
            <a:avLst/>
          </a:prstGeom>
          <a:noFill/>
          <a:ln>
            <a:noFill/>
          </a:ln>
        </p:spPr>
      </p:pic>
      <p:sp>
        <p:nvSpPr>
          <p:cNvPr id="200" name="Google Shape;200;p7"/>
          <p:cNvSpPr/>
          <p:nvPr/>
        </p:nvSpPr>
        <p:spPr>
          <a:xfrm>
            <a:off x="2884932" y="4867351"/>
            <a:ext cx="1038758" cy="247802"/>
          </a:xfrm>
          <a:prstGeom prst="rect">
            <a:avLst/>
          </a:prstGeom>
          <a:solidFill>
            <a:srgbClr val="FFFFFF">
              <a:alpha val="0"/>
            </a:srgbClr>
          </a:solidFill>
          <a:ln cap="flat" cmpd="sng" w="9525">
            <a:solidFill>
              <a:srgbClr val="FFFFFF">
                <a:alpha val="0"/>
              </a:srgbClr>
            </a:solidFill>
            <a:prstDash val="solid"/>
            <a:round/>
            <a:headEnd len="sm" w="sm" type="none"/>
            <a:tailEnd len="sm" w="sm" type="none"/>
          </a:ln>
        </p:spPr>
        <p:txBody>
          <a:bodyPr anchorCtr="0" anchor="ctr" bIns="0" lIns="0" spcFirstLastPara="1" rIns="0" wrap="square" tIns="0">
            <a:noAutofit/>
          </a:bodyPr>
          <a:lstStyle/>
          <a:p>
            <a:pPr indent="0" lvl="0" marL="0" marR="0" rtl="0" algn="ctr">
              <a:spcBef>
                <a:spcPts val="0"/>
              </a:spcBef>
              <a:spcAft>
                <a:spcPts val="0"/>
              </a:spcAft>
              <a:buClr>
                <a:srgbClr val="2C5F4F"/>
              </a:buClr>
              <a:buSzPts val="900"/>
              <a:buFont typeface="Noto Sans JP"/>
              <a:buNone/>
            </a:pPr>
            <a:r>
              <a:rPr b="0" i="0" lang="en-US" sz="900" u="none" cap="none" strike="noStrike">
                <a:solidFill>
                  <a:srgbClr val="2C5F4F"/>
                </a:solidFill>
                <a:latin typeface="Noto Sans JP"/>
                <a:ea typeface="Noto Sans JP"/>
                <a:cs typeface="Noto Sans JP"/>
                <a:sym typeface="Noto Sans JP"/>
              </a:rPr>
              <a:t>高画質画像素材</a:t>
            </a:r>
            <a:endParaRPr b="0" i="0" sz="900" u="none" cap="none" strike="noStrike">
              <a:solidFill>
                <a:schemeClr val="dk1"/>
              </a:solidFill>
              <a:latin typeface="Calibri"/>
              <a:ea typeface="Calibri"/>
              <a:cs typeface="Calibri"/>
              <a:sym typeface="Calibri"/>
            </a:endParaRPr>
          </a:p>
        </p:txBody>
      </p:sp>
      <p:pic>
        <p:nvPicPr>
          <p:cNvPr descr="preencoded.png" id="201" name="Google Shape;201;p7"/>
          <p:cNvPicPr preferRelativeResize="0"/>
          <p:nvPr/>
        </p:nvPicPr>
        <p:blipFill rotWithShape="1">
          <a:blip r:embed="rId8">
            <a:alphaModFix/>
          </a:blip>
          <a:srcRect b="0" l="0" r="0" t="0"/>
          <a:stretch/>
        </p:blipFill>
        <p:spPr>
          <a:xfrm>
            <a:off x="3989527" y="4867351"/>
            <a:ext cx="1190549" cy="247802"/>
          </a:xfrm>
          <a:prstGeom prst="rect">
            <a:avLst/>
          </a:prstGeom>
          <a:noFill/>
          <a:ln>
            <a:noFill/>
          </a:ln>
        </p:spPr>
      </p:pic>
      <p:sp>
        <p:nvSpPr>
          <p:cNvPr id="202" name="Google Shape;202;p7"/>
          <p:cNvSpPr/>
          <p:nvPr/>
        </p:nvSpPr>
        <p:spPr>
          <a:xfrm>
            <a:off x="3989527" y="4867351"/>
            <a:ext cx="1191463" cy="247802"/>
          </a:xfrm>
          <a:prstGeom prst="rect">
            <a:avLst/>
          </a:prstGeom>
          <a:solidFill>
            <a:srgbClr val="FFFFFF">
              <a:alpha val="0"/>
            </a:srgbClr>
          </a:solidFill>
          <a:ln cap="flat" cmpd="sng" w="9525">
            <a:solidFill>
              <a:srgbClr val="FFFFFF">
                <a:alpha val="0"/>
              </a:srgbClr>
            </a:solidFill>
            <a:prstDash val="solid"/>
            <a:round/>
            <a:headEnd len="sm" w="sm" type="none"/>
            <a:tailEnd len="sm" w="sm" type="none"/>
          </a:ln>
        </p:spPr>
        <p:txBody>
          <a:bodyPr anchorCtr="0" anchor="ctr" bIns="0" lIns="0" spcFirstLastPara="1" rIns="0" wrap="square" tIns="0">
            <a:noAutofit/>
          </a:bodyPr>
          <a:lstStyle/>
          <a:p>
            <a:pPr indent="0" lvl="0" marL="0" marR="0" rtl="0" algn="ctr">
              <a:spcBef>
                <a:spcPts val="0"/>
              </a:spcBef>
              <a:spcAft>
                <a:spcPts val="0"/>
              </a:spcAft>
              <a:buClr>
                <a:srgbClr val="2C5F4F"/>
              </a:buClr>
              <a:buSzPts val="900"/>
              <a:buFont typeface="Noto Sans JP"/>
              <a:buNone/>
            </a:pPr>
            <a:r>
              <a:rPr b="0" i="0" lang="en-US" sz="900" u="none" cap="none" strike="noStrike">
                <a:solidFill>
                  <a:srgbClr val="2C5F4F"/>
                </a:solidFill>
                <a:latin typeface="Noto Sans JP"/>
                <a:ea typeface="Noto Sans JP"/>
                <a:cs typeface="Noto Sans JP"/>
                <a:sym typeface="Noto Sans JP"/>
              </a:rPr>
              <a:t>提案用PowerPoint</a:t>
            </a:r>
            <a:endParaRPr b="0" i="0" sz="900" u="none" cap="none" strike="noStrike">
              <a:solidFill>
                <a:schemeClr val="dk1"/>
              </a:solidFill>
              <a:latin typeface="Calibri"/>
              <a:ea typeface="Calibri"/>
              <a:cs typeface="Calibri"/>
              <a:sym typeface="Calibri"/>
            </a:endParaRPr>
          </a:p>
        </p:txBody>
      </p:sp>
      <p:sp>
        <p:nvSpPr>
          <p:cNvPr id="203" name="Google Shape;203;p7"/>
          <p:cNvSpPr txBox="1"/>
          <p:nvPr/>
        </p:nvSpPr>
        <p:spPr>
          <a:xfrm>
            <a:off x="761695" y="5943600"/>
            <a:ext cx="7049110" cy="152705"/>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9CA3AF"/>
              </a:buClr>
              <a:buSzPts val="900"/>
              <a:buFont typeface="Noto Sans JP"/>
              <a:buNone/>
            </a:pPr>
            <a:r>
              <a:rPr b="0" i="0" lang="en-US" sz="900" u="none" cap="none" strike="noStrike">
                <a:solidFill>
                  <a:srgbClr val="9CA3AF"/>
                </a:solidFill>
                <a:latin typeface="Noto Sans JP"/>
                <a:ea typeface="Noto Sans JP"/>
                <a:cs typeface="Noto Sans JP"/>
                <a:sym typeface="Noto Sans JP"/>
              </a:rPr>
              <a:t>※ 見積書・請求書の発行、法人様名義での領収書発行も対応可能です。</a:t>
            </a:r>
            <a:endParaRPr b="0" i="0" sz="900" u="none" cap="none" strike="noStrike">
              <a:solidFill>
                <a:schemeClr val="dk1"/>
              </a:solidFill>
              <a:latin typeface="Calibri"/>
              <a:ea typeface="Calibri"/>
              <a:cs typeface="Calibri"/>
              <a:sym typeface="Calibri"/>
            </a:endParaRPr>
          </a:p>
        </p:txBody>
      </p:sp>
      <p:sp>
        <p:nvSpPr>
          <p:cNvPr id="204" name="Google Shape;204;p7"/>
          <p:cNvSpPr/>
          <p:nvPr/>
        </p:nvSpPr>
        <p:spPr>
          <a:xfrm>
            <a:off x="8191195" y="0"/>
            <a:ext cx="4000500" cy="6858000"/>
          </a:xfrm>
          <a:prstGeom prst="rect">
            <a:avLst/>
          </a:prstGeom>
          <a:solidFill>
            <a:srgbClr val="2C5F4F"/>
          </a:solidFill>
          <a:ln cap="flat" cmpd="sng" w="12700">
            <a:solidFill>
              <a:srgbClr val="FFFFFF">
                <a:alpha val="0"/>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205" name="Google Shape;205;p7"/>
          <p:cNvPicPr preferRelativeResize="0"/>
          <p:nvPr/>
        </p:nvPicPr>
        <p:blipFill rotWithShape="1">
          <a:blip r:embed="rId9">
            <a:alphaModFix amt="5000"/>
          </a:blip>
          <a:srcRect b="0" l="0" r="0" t="0"/>
          <a:stretch/>
        </p:blipFill>
        <p:spPr>
          <a:xfrm>
            <a:off x="8191195" y="0"/>
            <a:ext cx="4000500" cy="6858000"/>
          </a:xfrm>
          <a:prstGeom prst="rect">
            <a:avLst/>
          </a:prstGeom>
          <a:noFill/>
          <a:ln>
            <a:noFill/>
          </a:ln>
        </p:spPr>
      </p:pic>
      <p:sp>
        <p:nvSpPr>
          <p:cNvPr id="206" name="Google Shape;206;p7"/>
          <p:cNvSpPr txBox="1"/>
          <p:nvPr/>
        </p:nvSpPr>
        <p:spPr>
          <a:xfrm>
            <a:off x="9144000" y="2095805"/>
            <a:ext cx="2846527" cy="381305"/>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FFFFFF"/>
              </a:buClr>
              <a:buSzPts val="2700"/>
              <a:buFont typeface="Arial"/>
              <a:buNone/>
            </a:pPr>
            <a:r>
              <a:rPr b="0" i="0" lang="en-US" sz="2700" u="none" cap="none" strike="noStrike">
                <a:solidFill>
                  <a:srgbClr val="FFFFFF"/>
                </a:solidFill>
                <a:latin typeface="Arial"/>
                <a:ea typeface="Arial"/>
                <a:cs typeface="Arial"/>
                <a:sym typeface="Arial"/>
              </a:rPr>
              <a:t>0267-46-8906</a:t>
            </a:r>
            <a:endParaRPr b="0" i="0" sz="2700" u="none" cap="none" strike="noStrike">
              <a:solidFill>
                <a:schemeClr val="dk1"/>
              </a:solidFill>
              <a:latin typeface="Calibri"/>
              <a:ea typeface="Calibri"/>
              <a:cs typeface="Calibri"/>
              <a:sym typeface="Calibri"/>
            </a:endParaRPr>
          </a:p>
        </p:txBody>
      </p:sp>
      <p:sp>
        <p:nvSpPr>
          <p:cNvPr id="207" name="Google Shape;207;p7"/>
          <p:cNvSpPr/>
          <p:nvPr/>
        </p:nvSpPr>
        <p:spPr>
          <a:xfrm>
            <a:off x="8762695" y="3200400"/>
            <a:ext cx="1143000" cy="1143000"/>
          </a:xfrm>
          <a:prstGeom prst="rect">
            <a:avLst/>
          </a:prstGeom>
          <a:solidFill>
            <a:srgbClr val="FFFFFF"/>
          </a:solidFill>
          <a:ln cap="flat" cmpd="sng" w="12700">
            <a:solidFill>
              <a:srgbClr val="FFFFFF">
                <a:alpha val="0"/>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208" name="Google Shape;208;p7"/>
          <p:cNvPicPr preferRelativeResize="0"/>
          <p:nvPr/>
        </p:nvPicPr>
        <p:blipFill rotWithShape="1">
          <a:blip r:embed="rId10">
            <a:alphaModFix/>
          </a:blip>
          <a:srcRect b="0" l="0" r="0" t="0"/>
          <a:stretch/>
        </p:blipFill>
        <p:spPr>
          <a:xfrm>
            <a:off x="8858707" y="3295498"/>
            <a:ext cx="952805" cy="952805"/>
          </a:xfrm>
          <a:prstGeom prst="rect">
            <a:avLst/>
          </a:prstGeom>
          <a:noFill/>
          <a:ln>
            <a:noFill/>
          </a:ln>
        </p:spPr>
      </p:pic>
      <p:sp>
        <p:nvSpPr>
          <p:cNvPr id="209" name="Google Shape;209;p7"/>
          <p:cNvSpPr txBox="1"/>
          <p:nvPr/>
        </p:nvSpPr>
        <p:spPr>
          <a:xfrm>
            <a:off x="10134295" y="3238805"/>
            <a:ext cx="1317650" cy="267005"/>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FFFFFF"/>
              </a:buClr>
              <a:buSzPts val="1300"/>
              <a:buFont typeface="Arial"/>
              <a:buNone/>
            </a:pPr>
            <a:r>
              <a:rPr b="0" i="0" lang="en-US" sz="1300" u="none" cap="none" strike="noStrike">
                <a:solidFill>
                  <a:srgbClr val="FFFFFF"/>
                </a:solidFill>
                <a:latin typeface="Arial"/>
                <a:ea typeface="Arial"/>
                <a:cs typeface="Arial"/>
                <a:sym typeface="Arial"/>
              </a:rPr>
              <a:t>公式Webサイト</a:t>
            </a:r>
            <a:endParaRPr b="0" i="0" sz="1300" u="none" cap="none" strike="noStrike">
              <a:solidFill>
                <a:schemeClr val="dk1"/>
              </a:solidFill>
              <a:latin typeface="Calibri"/>
              <a:ea typeface="Calibri"/>
              <a:cs typeface="Calibri"/>
              <a:sym typeface="Calibri"/>
            </a:endParaRPr>
          </a:p>
        </p:txBody>
      </p:sp>
      <p:sp>
        <p:nvSpPr>
          <p:cNvPr id="210" name="Google Shape;210;p7"/>
          <p:cNvSpPr/>
          <p:nvPr/>
        </p:nvSpPr>
        <p:spPr>
          <a:xfrm>
            <a:off x="8762695" y="4800600"/>
            <a:ext cx="2857500" cy="9144"/>
          </a:xfrm>
          <a:prstGeom prst="rect">
            <a:avLst/>
          </a:prstGeom>
          <a:solidFill>
            <a:srgbClr val="FFFFFF">
              <a:alpha val="20000"/>
            </a:srgbClr>
          </a:solidFill>
          <a:ln cap="flat" cmpd="sng" w="12700">
            <a:solidFill>
              <a:srgbClr val="FFFFFF">
                <a:alpha val="0"/>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1" name="Google Shape;211;p7"/>
          <p:cNvSpPr txBox="1"/>
          <p:nvPr/>
        </p:nvSpPr>
        <p:spPr>
          <a:xfrm>
            <a:off x="8706002" y="5115154"/>
            <a:ext cx="2971800" cy="267005"/>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FFFFFF"/>
              </a:buClr>
              <a:buSzPts val="1500"/>
              <a:buFont typeface="Arial"/>
              <a:buNone/>
            </a:pPr>
            <a:r>
              <a:rPr b="0" i="0" lang="en-US" sz="1500" u="none" cap="none" strike="noStrike">
                <a:solidFill>
                  <a:srgbClr val="FFFFFF"/>
                </a:solidFill>
                <a:latin typeface="Arial"/>
                <a:ea typeface="Arial"/>
                <a:cs typeface="Arial"/>
                <a:sym typeface="Arial"/>
              </a:rPr>
              <a:t>KUTSUKAKE STAY</a:t>
            </a:r>
            <a:endParaRPr b="0" i="0" sz="1500" u="none" cap="none" strike="noStrike">
              <a:solidFill>
                <a:schemeClr val="dk1"/>
              </a:solidFill>
              <a:latin typeface="Calibri"/>
              <a:ea typeface="Calibri"/>
              <a:cs typeface="Calibri"/>
              <a:sym typeface="Calibri"/>
            </a:endParaRPr>
          </a:p>
        </p:txBody>
      </p:sp>
      <p:sp>
        <p:nvSpPr>
          <p:cNvPr id="212" name="Google Shape;212;p7"/>
          <p:cNvSpPr txBox="1"/>
          <p:nvPr/>
        </p:nvSpPr>
        <p:spPr>
          <a:xfrm>
            <a:off x="10134295" y="4000500"/>
            <a:ext cx="1303934" cy="19111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FFFFFF"/>
              </a:buClr>
              <a:buSzPts val="1000"/>
              <a:buFont typeface="Noto Sans JP"/>
              <a:buNone/>
            </a:pPr>
            <a:r>
              <a:rPr b="0" i="0" lang="en-US" sz="1000" u="none" cap="none" strike="noStrike">
                <a:solidFill>
                  <a:srgbClr val="FFFFFF"/>
                </a:solidFill>
                <a:latin typeface="Noto Sans JP"/>
                <a:ea typeface="Noto Sans JP"/>
                <a:cs typeface="Noto Sans JP"/>
                <a:sym typeface="Noto Sans JP"/>
              </a:rPr>
              <a:t>kutsukake-stay.jp</a:t>
            </a:r>
            <a:endParaRPr b="0" i="0" sz="1000" u="none" cap="none" strike="noStrike">
              <a:solidFill>
                <a:schemeClr val="dk1"/>
              </a:solidFill>
              <a:latin typeface="Calibri"/>
              <a:ea typeface="Calibri"/>
              <a:cs typeface="Calibri"/>
              <a:sym typeface="Calibri"/>
            </a:endParaRPr>
          </a:p>
        </p:txBody>
      </p:sp>
      <p:sp>
        <p:nvSpPr>
          <p:cNvPr id="213" name="Google Shape;213;p7"/>
          <p:cNvSpPr/>
          <p:nvPr/>
        </p:nvSpPr>
        <p:spPr>
          <a:xfrm>
            <a:off x="8762695" y="1591056"/>
            <a:ext cx="1133856" cy="9144"/>
          </a:xfrm>
          <a:prstGeom prst="rect">
            <a:avLst/>
          </a:prstGeom>
          <a:solidFill>
            <a:srgbClr val="FFFFFF">
              <a:alpha val="30196"/>
            </a:srgbClr>
          </a:solidFill>
          <a:ln cap="flat" cmpd="sng" w="12700">
            <a:solidFill>
              <a:srgbClr val="FFFFFF">
                <a:alpha val="0"/>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4" name="Google Shape;214;p7"/>
          <p:cNvSpPr txBox="1"/>
          <p:nvPr/>
        </p:nvSpPr>
        <p:spPr>
          <a:xfrm>
            <a:off x="8762695" y="1171346"/>
            <a:ext cx="1191463" cy="267005"/>
          </a:xfrm>
          <a:prstGeom prst="rect">
            <a:avLst/>
          </a:prstGeom>
          <a:solidFill>
            <a:srgbClr val="FFFFFF">
              <a:alpha val="0"/>
            </a:srgbClr>
          </a:solidFill>
          <a:ln cap="flat" cmpd="sng" w="9525">
            <a:solidFill>
              <a:srgbClr val="FFFFFF">
                <a:alpha val="0"/>
              </a:srgbClr>
            </a:solidFill>
            <a:prstDash val="solid"/>
            <a:round/>
            <a:headEnd len="sm" w="sm" type="none"/>
            <a:tailEnd len="sm" w="sm" type="none"/>
          </a:ln>
        </p:spPr>
        <p:txBody>
          <a:bodyPr anchorCtr="0" anchor="t" bIns="0" lIns="0" spcFirstLastPara="1" rIns="0" wrap="square" tIns="0">
            <a:noAutofit/>
          </a:bodyPr>
          <a:lstStyle/>
          <a:p>
            <a:pPr indent="0" lvl="0" marL="0" marR="0" rtl="0" algn="l">
              <a:spcBef>
                <a:spcPts val="0"/>
              </a:spcBef>
              <a:spcAft>
                <a:spcPts val="0"/>
              </a:spcAft>
              <a:buClr>
                <a:srgbClr val="FFFFFF"/>
              </a:buClr>
              <a:buSzPts val="1300"/>
              <a:buFont typeface="Arial"/>
              <a:buNone/>
            </a:pPr>
            <a:r>
              <a:rPr b="0" i="0" lang="en-US" sz="1300" u="none" cap="none" strike="noStrike">
                <a:solidFill>
                  <a:srgbClr val="FFFFFF"/>
                </a:solidFill>
                <a:latin typeface="Arial"/>
                <a:ea typeface="Arial"/>
                <a:cs typeface="Arial"/>
                <a:sym typeface="Arial"/>
              </a:rPr>
              <a:t>お問い合わせ</a:t>
            </a:r>
            <a:endParaRPr b="0" i="0" sz="1300" u="none" cap="none" strike="noStrike">
              <a:solidFill>
                <a:schemeClr val="dk1"/>
              </a:solidFill>
              <a:latin typeface="Calibri"/>
              <a:ea typeface="Calibri"/>
              <a:cs typeface="Calibri"/>
              <a:sym typeface="Calibri"/>
            </a:endParaRPr>
          </a:p>
        </p:txBody>
      </p:sp>
      <p:sp>
        <p:nvSpPr>
          <p:cNvPr id="215" name="Google Shape;215;p7"/>
          <p:cNvSpPr txBox="1"/>
          <p:nvPr/>
        </p:nvSpPr>
        <p:spPr>
          <a:xfrm>
            <a:off x="8762695" y="1828800"/>
            <a:ext cx="3048610" cy="19111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FFFFFF"/>
              </a:buClr>
              <a:buSzPts val="1000"/>
              <a:buFont typeface="Noto Sans JP"/>
              <a:buNone/>
            </a:pPr>
            <a:r>
              <a:rPr b="0" i="0" lang="en-US" sz="1000" u="none" cap="none" strike="noStrike">
                <a:solidFill>
                  <a:srgbClr val="FFFFFF"/>
                </a:solidFill>
                <a:latin typeface="Noto Sans JP"/>
                <a:ea typeface="Noto Sans JP"/>
                <a:cs typeface="Noto Sans JP"/>
                <a:sym typeface="Noto Sans JP"/>
              </a:rPr>
              <a:t>お電話でのご予約・ご相談</a:t>
            </a:r>
            <a:endParaRPr b="0" i="0" sz="1000" u="none" cap="none" strike="noStrike">
              <a:solidFill>
                <a:schemeClr val="dk1"/>
              </a:solidFill>
              <a:latin typeface="Calibri"/>
              <a:ea typeface="Calibri"/>
              <a:cs typeface="Calibri"/>
              <a:sym typeface="Calibri"/>
            </a:endParaRPr>
          </a:p>
        </p:txBody>
      </p:sp>
      <p:pic>
        <p:nvPicPr>
          <p:cNvPr descr="preencoded.png" id="216" name="Google Shape;216;p7"/>
          <p:cNvPicPr preferRelativeResize="0"/>
          <p:nvPr/>
        </p:nvPicPr>
        <p:blipFill rotWithShape="1">
          <a:blip r:embed="rId11">
            <a:alphaModFix amt="80000"/>
          </a:blip>
          <a:srcRect b="-16600" l="0" r="0" t="-16600"/>
          <a:stretch/>
        </p:blipFill>
        <p:spPr>
          <a:xfrm>
            <a:off x="8762695" y="2133295"/>
            <a:ext cx="228600" cy="304495"/>
          </a:xfrm>
          <a:prstGeom prst="rect">
            <a:avLst/>
          </a:prstGeom>
          <a:noFill/>
          <a:ln>
            <a:noFill/>
          </a:ln>
        </p:spPr>
      </p:pic>
      <p:sp>
        <p:nvSpPr>
          <p:cNvPr id="217" name="Google Shape;217;p7"/>
          <p:cNvSpPr txBox="1"/>
          <p:nvPr/>
        </p:nvSpPr>
        <p:spPr>
          <a:xfrm>
            <a:off x="8762695" y="2857500"/>
            <a:ext cx="3048610" cy="19111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FFFFFF"/>
              </a:buClr>
              <a:buSzPts val="1000"/>
              <a:buFont typeface="Noto Sans JP"/>
              <a:buNone/>
            </a:pPr>
            <a:r>
              <a:rPr b="0" i="0" lang="en-US" sz="1000" u="none" cap="none" strike="noStrike">
                <a:solidFill>
                  <a:srgbClr val="FFFFFF"/>
                </a:solidFill>
                <a:latin typeface="Noto Sans JP"/>
                <a:ea typeface="Noto Sans JP"/>
                <a:cs typeface="Noto Sans JP"/>
                <a:sym typeface="Noto Sans JP"/>
              </a:rPr>
              <a:t>Webサイト・素材ダウンロード</a:t>
            </a:r>
            <a:endParaRPr b="0" i="0" sz="1000" u="none" cap="none" strike="noStrike">
              <a:solidFill>
                <a:schemeClr val="dk1"/>
              </a:solidFill>
              <a:latin typeface="Calibri"/>
              <a:ea typeface="Calibri"/>
              <a:cs typeface="Calibri"/>
              <a:sym typeface="Calibri"/>
            </a:endParaRPr>
          </a:p>
        </p:txBody>
      </p:sp>
      <p:sp>
        <p:nvSpPr>
          <p:cNvPr id="218" name="Google Shape;218;p7"/>
          <p:cNvSpPr txBox="1"/>
          <p:nvPr/>
        </p:nvSpPr>
        <p:spPr>
          <a:xfrm>
            <a:off x="10134295" y="3543300"/>
            <a:ext cx="1276502" cy="30541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Clr>
                <a:srgbClr val="FFFFFF"/>
              </a:buClr>
              <a:buSzPts val="900"/>
              <a:buFont typeface="Noto Sans JP"/>
              <a:buNone/>
            </a:pPr>
            <a:r>
              <a:rPr b="0" i="0" lang="en-US" sz="900" u="none" cap="none" strike="noStrike">
                <a:solidFill>
                  <a:srgbClr val="FFFFFF"/>
                </a:solidFill>
                <a:latin typeface="Noto Sans JP"/>
                <a:ea typeface="Noto Sans JP"/>
                <a:cs typeface="Noto Sans JP"/>
                <a:sym typeface="Noto Sans JP"/>
              </a:rPr>
              <a:t>最新の空き状況や</a:t>
            </a:r>
            <a:endParaRPr b="0" i="0" sz="9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rgbClr val="FFFFFF"/>
              </a:buClr>
              <a:buSzPts val="900"/>
              <a:buFont typeface="Noto Sans JP"/>
              <a:buNone/>
            </a:pPr>
            <a:r>
              <a:rPr b="0" i="0" lang="en-US" sz="900" u="none" cap="none" strike="noStrike">
                <a:solidFill>
                  <a:srgbClr val="FFFFFF"/>
                </a:solidFill>
                <a:latin typeface="Noto Sans JP"/>
                <a:ea typeface="Noto Sans JP"/>
                <a:cs typeface="Noto Sans JP"/>
                <a:sym typeface="Noto Sans JP"/>
              </a:rPr>
              <a:t>詳細プランはこちら</a:t>
            </a:r>
            <a:endParaRPr b="0" i="0" sz="900" u="none" cap="none" strike="noStrike">
              <a:solidFill>
                <a:schemeClr val="dk1"/>
              </a:solidFill>
              <a:latin typeface="Calibri"/>
              <a:ea typeface="Calibri"/>
              <a:cs typeface="Calibri"/>
              <a:sym typeface="Calibri"/>
            </a:endParaRPr>
          </a:p>
        </p:txBody>
      </p:sp>
      <p:sp>
        <p:nvSpPr>
          <p:cNvPr id="219" name="Google Shape;219;p7"/>
          <p:cNvSpPr txBox="1"/>
          <p:nvPr/>
        </p:nvSpPr>
        <p:spPr>
          <a:xfrm>
            <a:off x="8706002" y="5458054"/>
            <a:ext cx="2971800" cy="228600"/>
          </a:xfrm>
          <a:prstGeom prst="rect">
            <a:avLst/>
          </a:prstGeom>
          <a:noFill/>
          <a:ln>
            <a:noFill/>
          </a:ln>
        </p:spPr>
        <p:txBody>
          <a:bodyPr anchorCtr="0" anchor="ctr" bIns="0" lIns="0" spcFirstLastPara="1" rIns="0" wrap="square" tIns="0">
            <a:noAutofit/>
          </a:bodyPr>
          <a:lstStyle/>
          <a:p>
            <a:pPr indent="0" lvl="0" marL="0" marR="0" rtl="0" algn="ctr">
              <a:spcBef>
                <a:spcPts val="0"/>
              </a:spcBef>
              <a:spcAft>
                <a:spcPts val="0"/>
              </a:spcAft>
              <a:buClr>
                <a:srgbClr val="FFFFFF"/>
              </a:buClr>
              <a:buSzPts val="1200"/>
              <a:buFont typeface="Noto Sans JP"/>
              <a:buNone/>
            </a:pPr>
            <a:r>
              <a:rPr b="0" i="0" lang="en-US" sz="1200" u="none" cap="none" strike="noStrike">
                <a:solidFill>
                  <a:srgbClr val="FFFFFF"/>
                </a:solidFill>
                <a:latin typeface="Noto Sans JP"/>
                <a:ea typeface="Noto Sans JP"/>
                <a:cs typeface="Noto Sans JP"/>
                <a:sym typeface="Noto Sans JP"/>
              </a:rPr>
              <a:t>Naka-Karuizawa</a:t>
            </a:r>
            <a:endParaRPr b="0" i="0" sz="1200" u="none" cap="none" strike="noStrike">
              <a:solidFill>
                <a:schemeClr val="dk1"/>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